
<file path=[Content_Types].xml><?xml version="1.0" encoding="utf-8"?>
<Types xmlns="http://schemas.openxmlformats.org/package/2006/content-types">
  <Default Extension="emf" ContentType="image/x-emf"/>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2" r:id="rId2"/>
    <p:sldMasterId id="2147483653" r:id="rId3"/>
  </p:sldMasterIdLst>
  <p:notesMasterIdLst>
    <p:notesMasterId r:id="rId23"/>
  </p:notesMasterIdLst>
  <p:sldIdLst>
    <p:sldId id="277" r:id="rId4"/>
    <p:sldId id="280" r:id="rId5"/>
    <p:sldId id="278" r:id="rId6"/>
    <p:sldId id="287" r:id="rId7"/>
    <p:sldId id="259" r:id="rId8"/>
    <p:sldId id="290" r:id="rId9"/>
    <p:sldId id="291" r:id="rId10"/>
    <p:sldId id="288" r:id="rId11"/>
    <p:sldId id="289" r:id="rId12"/>
    <p:sldId id="292" r:id="rId13"/>
    <p:sldId id="286" r:id="rId14"/>
    <p:sldId id="294" r:id="rId15"/>
    <p:sldId id="295" r:id="rId16"/>
    <p:sldId id="296" r:id="rId17"/>
    <p:sldId id="301" r:id="rId18"/>
    <p:sldId id="302" r:id="rId19"/>
    <p:sldId id="293" r:id="rId20"/>
    <p:sldId id="297" r:id="rId21"/>
    <p:sldId id="299" r:id="rId22"/>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47" autoAdjust="0"/>
  </p:normalViewPr>
  <p:slideViewPr>
    <p:cSldViewPr>
      <p:cViewPr varScale="1">
        <p:scale>
          <a:sx n="46" d="100"/>
          <a:sy n="46" d="100"/>
        </p:scale>
        <p:origin x="1949" y="62"/>
      </p:cViewPr>
      <p:guideLst>
        <p:guide orient="horz" pos="3072"/>
        <p:guide pos="4096"/>
      </p:guideLst>
    </p:cSldViewPr>
  </p:slideViewPr>
  <p:notesTextViewPr>
    <p:cViewPr>
      <p:scale>
        <a:sx n="1" d="1"/>
        <a:sy n="1" d="1"/>
      </p:scale>
      <p:origin x="0" y="0"/>
    </p:cViewPr>
  </p:notesTextViewPr>
  <p:sorterViewPr>
    <p:cViewPr>
      <p:scale>
        <a:sx n="100" d="100"/>
        <a:sy n="100" d="100"/>
      </p:scale>
      <p:origin x="0" y="-95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C3D633EC-73D3-4D89-B720-7C6508B09705}"/>
    <pc:docChg chg="delSld">
      <pc:chgData name="Daniel Roper" userId="c5274ab7fa42462a" providerId="LiveId" clId="{C3D633EC-73D3-4D89-B720-7C6508B09705}" dt="2023-04-27T14:26:54.658" v="2" actId="47"/>
      <pc:docMkLst>
        <pc:docMk/>
      </pc:docMkLst>
      <pc:sldChg chg="del">
        <pc:chgData name="Daniel Roper" userId="c5274ab7fa42462a" providerId="LiveId" clId="{C3D633EC-73D3-4D89-B720-7C6508B09705}" dt="2023-04-27T14:26:48.898" v="0" actId="47"/>
        <pc:sldMkLst>
          <pc:docMk/>
          <pc:sldMk cId="1261029513" sldId="298"/>
        </pc:sldMkLst>
      </pc:sldChg>
      <pc:sldChg chg="del">
        <pc:chgData name="Daniel Roper" userId="c5274ab7fa42462a" providerId="LiveId" clId="{C3D633EC-73D3-4D89-B720-7C6508B09705}" dt="2023-04-27T14:26:54.658" v="2" actId="47"/>
        <pc:sldMkLst>
          <pc:docMk/>
          <pc:sldMk cId="1260691744" sldId="300"/>
        </pc:sldMkLst>
      </pc:sldChg>
      <pc:sldChg chg="del">
        <pc:chgData name="Daniel Roper" userId="c5274ab7fa42462a" providerId="LiveId" clId="{C3D633EC-73D3-4D89-B720-7C6508B09705}" dt="2023-04-27T14:26:51.801" v="1" actId="47"/>
        <pc:sldMkLst>
          <pc:docMk/>
          <pc:sldMk cId="2396378977" sldId="303"/>
        </pc:sldMkLst>
      </pc:sldChg>
    </pc:docChg>
  </pc:docChgLst>
  <pc:docChgLst>
    <pc:chgData name="Daniel Roper" userId="c5274ab7fa42462a" providerId="LiveId" clId="{FBFC8C01-D1F8-4244-A6A2-6200F5857D85}"/>
    <pc:docChg chg="undo redo custSel addSld delSld modSld sldOrd modNotesMaster">
      <pc:chgData name="Daniel Roper" userId="c5274ab7fa42462a" providerId="LiveId" clId="{FBFC8C01-D1F8-4244-A6A2-6200F5857D85}" dt="2023-04-12T22:39:00.220" v="12279" actId="20577"/>
      <pc:docMkLst>
        <pc:docMk/>
      </pc:docMkLst>
      <pc:sldChg chg="addSp modSp mod modAnim modNotesTx">
        <pc:chgData name="Daniel Roper" userId="c5274ab7fa42462a" providerId="LiveId" clId="{FBFC8C01-D1F8-4244-A6A2-6200F5857D85}" dt="2023-04-12T12:11:44.337" v="8702" actId="1076"/>
        <pc:sldMkLst>
          <pc:docMk/>
          <pc:sldMk cId="0" sldId="259"/>
        </pc:sldMkLst>
        <pc:spChg chg="mod">
          <ac:chgData name="Daniel Roper" userId="c5274ab7fa42462a" providerId="LiveId" clId="{FBFC8C01-D1F8-4244-A6A2-6200F5857D85}" dt="2023-04-12T00:22:01.704" v="7314" actId="113"/>
          <ac:spMkLst>
            <pc:docMk/>
            <pc:sldMk cId="0" sldId="259"/>
            <ac:spMk id="4" creationId="{0EFC5AA7-E393-EE13-3E01-D54EB5972799}"/>
          </ac:spMkLst>
        </pc:spChg>
        <pc:spChg chg="add mod">
          <ac:chgData name="Daniel Roper" userId="c5274ab7fa42462a" providerId="LiveId" clId="{FBFC8C01-D1F8-4244-A6A2-6200F5857D85}" dt="2023-04-12T12:11:34.767" v="8701" actId="20577"/>
          <ac:spMkLst>
            <pc:docMk/>
            <pc:sldMk cId="0" sldId="259"/>
            <ac:spMk id="5" creationId="{D3C8D8AA-D0C9-7632-5DD0-F2FFAD446C71}"/>
          </ac:spMkLst>
        </pc:spChg>
        <pc:spChg chg="add mod">
          <ac:chgData name="Daniel Roper" userId="c5274ab7fa42462a" providerId="LiveId" clId="{FBFC8C01-D1F8-4244-A6A2-6200F5857D85}" dt="2023-04-10T16:57:16.932" v="410" actId="1076"/>
          <ac:spMkLst>
            <pc:docMk/>
            <pc:sldMk cId="0" sldId="259"/>
            <ac:spMk id="6" creationId="{7D133F13-B4F6-7797-1AEC-621546BBA14D}"/>
          </ac:spMkLst>
        </pc:spChg>
        <pc:spChg chg="add mod">
          <ac:chgData name="Daniel Roper" userId="c5274ab7fa42462a" providerId="LiveId" clId="{FBFC8C01-D1F8-4244-A6A2-6200F5857D85}" dt="2023-04-12T12:11:44.337" v="8702" actId="1076"/>
          <ac:spMkLst>
            <pc:docMk/>
            <pc:sldMk cId="0" sldId="259"/>
            <ac:spMk id="18" creationId="{2D3D2843-4BB0-29A1-E1D5-CBD5973AAA5D}"/>
          </ac:spMkLst>
        </pc:spChg>
        <pc:spChg chg="mod">
          <ac:chgData name="Daniel Roper" userId="c5274ab7fa42462a" providerId="LiveId" clId="{FBFC8C01-D1F8-4244-A6A2-6200F5857D85}" dt="2023-04-10T16:57:11.823" v="409" actId="1076"/>
          <ac:spMkLst>
            <pc:docMk/>
            <pc:sldMk cId="0" sldId="259"/>
            <ac:spMk id="10244" creationId="{48816CDB-4D70-C88C-9DDA-6BC9B834A46B}"/>
          </ac:spMkLst>
        </pc:spChg>
        <pc:cxnChg chg="add mod">
          <ac:chgData name="Daniel Roper" userId="c5274ab7fa42462a" providerId="LiveId" clId="{FBFC8C01-D1F8-4244-A6A2-6200F5857D85}" dt="2023-04-12T12:02:32.936" v="8590" actId="1582"/>
          <ac:cxnSpMkLst>
            <pc:docMk/>
            <pc:sldMk cId="0" sldId="259"/>
            <ac:cxnSpMk id="17" creationId="{4481AAF4-7BF3-C58F-6AE5-3C14A03AD5DF}"/>
          </ac:cxnSpMkLst>
        </pc:cxnChg>
      </pc:sldChg>
      <pc:sldChg chg="addSp delSp modSp mod modAnim">
        <pc:chgData name="Daniel Roper" userId="c5274ab7fa42462a" providerId="LiveId" clId="{FBFC8C01-D1F8-4244-A6A2-6200F5857D85}" dt="2023-04-11T23:43:11.199" v="7006" actId="1036"/>
        <pc:sldMkLst>
          <pc:docMk/>
          <pc:sldMk cId="1478912356" sldId="280"/>
        </pc:sldMkLst>
        <pc:spChg chg="mod">
          <ac:chgData name="Daniel Roper" userId="c5274ab7fa42462a" providerId="LiveId" clId="{FBFC8C01-D1F8-4244-A6A2-6200F5857D85}" dt="2023-04-11T23:43:00.475" v="7005" actId="1076"/>
          <ac:spMkLst>
            <pc:docMk/>
            <pc:sldMk cId="1478912356" sldId="280"/>
            <ac:spMk id="5" creationId="{3F60D7A5-633C-95AF-07B9-9D2413B1F6C3}"/>
          </ac:spMkLst>
        </pc:spChg>
        <pc:spChg chg="mod">
          <ac:chgData name="Daniel Roper" userId="c5274ab7fa42462a" providerId="LiveId" clId="{FBFC8C01-D1F8-4244-A6A2-6200F5857D85}" dt="2023-04-11T23:43:11.199" v="7006" actId="1036"/>
          <ac:spMkLst>
            <pc:docMk/>
            <pc:sldMk cId="1478912356" sldId="280"/>
            <ac:spMk id="6" creationId="{8B920A3E-BD2A-9F34-018C-4CEC50D5929E}"/>
          </ac:spMkLst>
        </pc:spChg>
        <pc:cxnChg chg="add del mod">
          <ac:chgData name="Daniel Roper" userId="c5274ab7fa42462a" providerId="LiveId" clId="{FBFC8C01-D1F8-4244-A6A2-6200F5857D85}" dt="2023-04-11T21:32:46.727" v="6412" actId="478"/>
          <ac:cxnSpMkLst>
            <pc:docMk/>
            <pc:sldMk cId="1478912356" sldId="280"/>
            <ac:cxnSpMk id="3" creationId="{A816AF90-3935-6409-5595-E124FA7F14D9}"/>
          </ac:cxnSpMkLst>
        </pc:cxnChg>
        <pc:cxnChg chg="add del mod">
          <ac:chgData name="Daniel Roper" userId="c5274ab7fa42462a" providerId="LiveId" clId="{FBFC8C01-D1F8-4244-A6A2-6200F5857D85}" dt="2023-04-11T21:32:49.492" v="6413" actId="478"/>
          <ac:cxnSpMkLst>
            <pc:docMk/>
            <pc:sldMk cId="1478912356" sldId="280"/>
            <ac:cxnSpMk id="4" creationId="{49C063F9-E1B4-3EC2-B518-BDF68647B173}"/>
          </ac:cxnSpMkLst>
        </pc:cxnChg>
      </pc:sldChg>
      <pc:sldChg chg="del modAnim">
        <pc:chgData name="Daniel Roper" userId="c5274ab7fa42462a" providerId="LiveId" clId="{FBFC8C01-D1F8-4244-A6A2-6200F5857D85}" dt="2023-04-10T22:16:58.714" v="1999" actId="47"/>
        <pc:sldMkLst>
          <pc:docMk/>
          <pc:sldMk cId="2702864956" sldId="284"/>
        </pc:sldMkLst>
      </pc:sldChg>
      <pc:sldChg chg="del">
        <pc:chgData name="Daniel Roper" userId="c5274ab7fa42462a" providerId="LiveId" clId="{FBFC8C01-D1F8-4244-A6A2-6200F5857D85}" dt="2023-04-11T01:21:33.576" v="4400" actId="47"/>
        <pc:sldMkLst>
          <pc:docMk/>
          <pc:sldMk cId="3441788121" sldId="285"/>
        </pc:sldMkLst>
      </pc:sldChg>
      <pc:sldChg chg="addSp modSp add mod modAnim">
        <pc:chgData name="Daniel Roper" userId="c5274ab7fa42462a" providerId="LiveId" clId="{FBFC8C01-D1F8-4244-A6A2-6200F5857D85}" dt="2023-04-12T00:14:52.013" v="7306" actId="207"/>
        <pc:sldMkLst>
          <pc:docMk/>
          <pc:sldMk cId="3783783682" sldId="286"/>
        </pc:sldMkLst>
        <pc:spChg chg="add mod">
          <ac:chgData name="Daniel Roper" userId="c5274ab7fa42462a" providerId="LiveId" clId="{FBFC8C01-D1F8-4244-A6A2-6200F5857D85}" dt="2023-04-11T02:01:33.200" v="4788" actId="20577"/>
          <ac:spMkLst>
            <pc:docMk/>
            <pc:sldMk cId="3783783682" sldId="286"/>
            <ac:spMk id="2" creationId="{7291F94E-2690-A2F2-CEC7-1F19FB51ADF4}"/>
          </ac:spMkLst>
        </pc:spChg>
        <pc:spChg chg="mod">
          <ac:chgData name="Daniel Roper" userId="c5274ab7fa42462a" providerId="LiveId" clId="{FBFC8C01-D1F8-4244-A6A2-6200F5857D85}" dt="2023-04-12T00:14:52.013" v="7306" actId="207"/>
          <ac:spMkLst>
            <pc:docMk/>
            <pc:sldMk cId="3783783682" sldId="286"/>
            <ac:spMk id="4" creationId="{0EFC5AA7-E393-EE13-3E01-D54EB5972799}"/>
          </ac:spMkLst>
        </pc:spChg>
        <pc:spChg chg="mod">
          <ac:chgData name="Daniel Roper" userId="c5274ab7fa42462a" providerId="LiveId" clId="{FBFC8C01-D1F8-4244-A6A2-6200F5857D85}" dt="2023-04-11T22:04:43.728" v="6425" actId="207"/>
          <ac:spMkLst>
            <pc:docMk/>
            <pc:sldMk cId="3783783682" sldId="286"/>
            <ac:spMk id="10244" creationId="{48816CDB-4D70-C88C-9DDA-6BC9B834A46B}"/>
          </ac:spMkLst>
        </pc:spChg>
      </pc:sldChg>
      <pc:sldChg chg="addSp delSp modSp add mod ord delAnim modAnim modNotesTx">
        <pc:chgData name="Daniel Roper" userId="c5274ab7fa42462a" providerId="LiveId" clId="{FBFC8C01-D1F8-4244-A6A2-6200F5857D85}" dt="2023-04-12T14:44:02.973" v="8755" actId="113"/>
        <pc:sldMkLst>
          <pc:docMk/>
          <pc:sldMk cId="4253997947" sldId="287"/>
        </pc:sldMkLst>
        <pc:spChg chg="add mod">
          <ac:chgData name="Daniel Roper" userId="c5274ab7fa42462a" providerId="LiveId" clId="{FBFC8C01-D1F8-4244-A6A2-6200F5857D85}" dt="2023-04-11T23:56:02.877" v="7009" actId="20577"/>
          <ac:spMkLst>
            <pc:docMk/>
            <pc:sldMk cId="4253997947" sldId="287"/>
            <ac:spMk id="3" creationId="{D3C3E10D-112E-0DF3-D9BF-C5C6EBA87121}"/>
          </ac:spMkLst>
        </pc:spChg>
        <pc:spChg chg="del mod">
          <ac:chgData name="Daniel Roper" userId="c5274ab7fa42462a" providerId="LiveId" clId="{FBFC8C01-D1F8-4244-A6A2-6200F5857D85}" dt="2023-04-10T17:10:04.667" v="469" actId="478"/>
          <ac:spMkLst>
            <pc:docMk/>
            <pc:sldMk cId="4253997947" sldId="287"/>
            <ac:spMk id="4" creationId="{0EFC5AA7-E393-EE13-3E01-D54EB5972799}"/>
          </ac:spMkLst>
        </pc:spChg>
        <pc:spChg chg="mod">
          <ac:chgData name="Daniel Roper" userId="c5274ab7fa42462a" providerId="LiveId" clId="{FBFC8C01-D1F8-4244-A6A2-6200F5857D85}" dt="2023-04-10T23:31:58.997" v="2495" actId="20577"/>
          <ac:spMkLst>
            <pc:docMk/>
            <pc:sldMk cId="4253997947" sldId="287"/>
            <ac:spMk id="10244" creationId="{48816CDB-4D70-C88C-9DDA-6BC9B834A46B}"/>
          </ac:spMkLst>
        </pc:spChg>
      </pc:sldChg>
      <pc:sldChg chg="addSp delSp modSp add mod ord delAnim modAnim">
        <pc:chgData name="Daniel Roper" userId="c5274ab7fa42462a" providerId="LiveId" clId="{FBFC8C01-D1F8-4244-A6A2-6200F5857D85}" dt="2023-04-12T14:56:40.374" v="8816"/>
        <pc:sldMkLst>
          <pc:docMk/>
          <pc:sldMk cId="2299643546" sldId="288"/>
        </pc:sldMkLst>
        <pc:spChg chg="del">
          <ac:chgData name="Daniel Roper" userId="c5274ab7fa42462a" providerId="LiveId" clId="{FBFC8C01-D1F8-4244-A6A2-6200F5857D85}" dt="2023-04-10T18:02:22.887" v="689" actId="478"/>
          <ac:spMkLst>
            <pc:docMk/>
            <pc:sldMk cId="2299643546" sldId="288"/>
            <ac:spMk id="3" creationId="{D3C3E10D-112E-0DF3-D9BF-C5C6EBA87121}"/>
          </ac:spMkLst>
        </pc:spChg>
        <pc:spChg chg="add mod">
          <ac:chgData name="Daniel Roper" userId="c5274ab7fa42462a" providerId="LiveId" clId="{FBFC8C01-D1F8-4244-A6A2-6200F5857D85}" dt="2023-04-10T20:56:44.698" v="1503" actId="1076"/>
          <ac:spMkLst>
            <pc:docMk/>
            <pc:sldMk cId="2299643546" sldId="288"/>
            <ac:spMk id="4" creationId="{D00F99BD-5711-BE3E-07E4-B0DD69AFE876}"/>
          </ac:spMkLst>
        </pc:spChg>
        <pc:spChg chg="add mod">
          <ac:chgData name="Daniel Roper" userId="c5274ab7fa42462a" providerId="LiveId" clId="{FBFC8C01-D1F8-4244-A6A2-6200F5857D85}" dt="2023-04-10T20:57:19.180" v="1509" actId="207"/>
          <ac:spMkLst>
            <pc:docMk/>
            <pc:sldMk cId="2299643546" sldId="288"/>
            <ac:spMk id="5" creationId="{8952500C-0C3D-C83E-05B7-F9A67B9FA4B5}"/>
          </ac:spMkLst>
        </pc:spChg>
        <pc:spChg chg="add del mod">
          <ac:chgData name="Daniel Roper" userId="c5274ab7fa42462a" providerId="LiveId" clId="{FBFC8C01-D1F8-4244-A6A2-6200F5857D85}" dt="2023-04-12T00:34:25.911" v="7449"/>
          <ac:spMkLst>
            <pc:docMk/>
            <pc:sldMk cId="2299643546" sldId="288"/>
            <ac:spMk id="6" creationId="{CDE48134-7074-2708-FC96-A809D0FEC9D9}"/>
          </ac:spMkLst>
        </pc:spChg>
        <pc:spChg chg="add mod">
          <ac:chgData name="Daniel Roper" userId="c5274ab7fa42462a" providerId="LiveId" clId="{FBFC8C01-D1F8-4244-A6A2-6200F5857D85}" dt="2023-04-12T00:36:37.050" v="7464" actId="14100"/>
          <ac:spMkLst>
            <pc:docMk/>
            <pc:sldMk cId="2299643546" sldId="288"/>
            <ac:spMk id="7" creationId="{3C163FF9-0BDF-81A2-1715-A47B985B2C48}"/>
          </ac:spMkLst>
        </pc:spChg>
        <pc:spChg chg="add mod">
          <ac:chgData name="Daniel Roper" userId="c5274ab7fa42462a" providerId="LiveId" clId="{FBFC8C01-D1F8-4244-A6A2-6200F5857D85}" dt="2023-04-12T00:55:52.888" v="7542" actId="1036"/>
          <ac:spMkLst>
            <pc:docMk/>
            <pc:sldMk cId="2299643546" sldId="288"/>
            <ac:spMk id="8" creationId="{AD96170E-0C9E-6E66-EF82-C01B3DD51FB3}"/>
          </ac:spMkLst>
        </pc:spChg>
        <pc:spChg chg="add mod">
          <ac:chgData name="Daniel Roper" userId="c5274ab7fa42462a" providerId="LiveId" clId="{FBFC8C01-D1F8-4244-A6A2-6200F5857D85}" dt="2023-04-12T00:38:50.694" v="7479" actId="14100"/>
          <ac:spMkLst>
            <pc:docMk/>
            <pc:sldMk cId="2299643546" sldId="288"/>
            <ac:spMk id="9" creationId="{F825CD5C-4FC0-A6ED-E714-4F1A0A9A91EE}"/>
          </ac:spMkLst>
        </pc:spChg>
        <pc:spChg chg="add mod">
          <ac:chgData name="Daniel Roper" userId="c5274ab7fa42462a" providerId="LiveId" clId="{FBFC8C01-D1F8-4244-A6A2-6200F5857D85}" dt="2023-04-12T00:45:11.379" v="7503" actId="14100"/>
          <ac:spMkLst>
            <pc:docMk/>
            <pc:sldMk cId="2299643546" sldId="288"/>
            <ac:spMk id="10" creationId="{9264F471-13FB-6D54-DC94-DEF48293A92C}"/>
          </ac:spMkLst>
        </pc:spChg>
        <pc:spChg chg="add mod">
          <ac:chgData name="Daniel Roper" userId="c5274ab7fa42462a" providerId="LiveId" clId="{FBFC8C01-D1F8-4244-A6A2-6200F5857D85}" dt="2023-04-12T00:39:15.715" v="7484" actId="14100"/>
          <ac:spMkLst>
            <pc:docMk/>
            <pc:sldMk cId="2299643546" sldId="288"/>
            <ac:spMk id="11" creationId="{6BE6486B-F5E3-B1D8-1174-852F5F03BCE3}"/>
          </ac:spMkLst>
        </pc:spChg>
        <pc:spChg chg="add mod">
          <ac:chgData name="Daniel Roper" userId="c5274ab7fa42462a" providerId="LiveId" clId="{FBFC8C01-D1F8-4244-A6A2-6200F5857D85}" dt="2023-04-12T00:43:09.544" v="7487" actId="1037"/>
          <ac:spMkLst>
            <pc:docMk/>
            <pc:sldMk cId="2299643546" sldId="288"/>
            <ac:spMk id="12" creationId="{2E3D22DB-998D-AC06-CB8A-8BC377658B58}"/>
          </ac:spMkLst>
        </pc:spChg>
        <pc:spChg chg="add mod">
          <ac:chgData name="Daniel Roper" userId="c5274ab7fa42462a" providerId="LiveId" clId="{FBFC8C01-D1F8-4244-A6A2-6200F5857D85}" dt="2023-04-12T00:55:32.518" v="7541" actId="14100"/>
          <ac:spMkLst>
            <pc:docMk/>
            <pc:sldMk cId="2299643546" sldId="288"/>
            <ac:spMk id="13" creationId="{4A7840AA-2852-6EC6-7879-2D03BB7BD927}"/>
          </ac:spMkLst>
        </pc:spChg>
        <pc:spChg chg="add del mod">
          <ac:chgData name="Daniel Roper" userId="c5274ab7fa42462a" providerId="LiveId" clId="{FBFC8C01-D1F8-4244-A6A2-6200F5857D85}" dt="2023-04-12T00:57:10.568" v="7544" actId="478"/>
          <ac:spMkLst>
            <pc:docMk/>
            <pc:sldMk cId="2299643546" sldId="288"/>
            <ac:spMk id="14" creationId="{CA198642-5DB5-A785-CFC1-B97E2245032B}"/>
          </ac:spMkLst>
        </pc:spChg>
        <pc:spChg chg="add del mod">
          <ac:chgData name="Daniel Roper" userId="c5274ab7fa42462a" providerId="LiveId" clId="{FBFC8C01-D1F8-4244-A6A2-6200F5857D85}" dt="2023-04-12T00:35:34.778" v="7453" actId="478"/>
          <ac:spMkLst>
            <pc:docMk/>
            <pc:sldMk cId="2299643546" sldId="288"/>
            <ac:spMk id="15" creationId="{5991CA6E-DE12-C4CB-416F-C99EA610BFAA}"/>
          </ac:spMkLst>
        </pc:spChg>
        <pc:spChg chg="add del mod">
          <ac:chgData name="Daniel Roper" userId="c5274ab7fa42462a" providerId="LiveId" clId="{FBFC8C01-D1F8-4244-A6A2-6200F5857D85}" dt="2023-04-12T00:35:37.132" v="7454" actId="478"/>
          <ac:spMkLst>
            <pc:docMk/>
            <pc:sldMk cId="2299643546" sldId="288"/>
            <ac:spMk id="16" creationId="{2CC9EF08-ABEE-EA02-53AD-D5AFFC374607}"/>
          </ac:spMkLst>
        </pc:spChg>
        <pc:spChg chg="add del mod">
          <ac:chgData name="Daniel Roper" userId="c5274ab7fa42462a" providerId="LiveId" clId="{FBFC8C01-D1F8-4244-A6A2-6200F5857D85}" dt="2023-04-12T00:38:36.703" v="7477" actId="478"/>
          <ac:spMkLst>
            <pc:docMk/>
            <pc:sldMk cId="2299643546" sldId="288"/>
            <ac:spMk id="17" creationId="{833973BB-E260-156C-3374-2CD100C4F0D9}"/>
          </ac:spMkLst>
        </pc:spChg>
        <pc:spChg chg="add del mod">
          <ac:chgData name="Daniel Roper" userId="c5274ab7fa42462a" providerId="LiveId" clId="{FBFC8C01-D1F8-4244-A6A2-6200F5857D85}" dt="2023-04-12T00:45:00.240" v="7500" actId="478"/>
          <ac:spMkLst>
            <pc:docMk/>
            <pc:sldMk cId="2299643546" sldId="288"/>
            <ac:spMk id="18" creationId="{A9F5F65D-182C-E3CC-9E2A-415E89ADB1FE}"/>
          </ac:spMkLst>
        </pc:spChg>
        <pc:spChg chg="add del mod">
          <ac:chgData name="Daniel Roper" userId="c5274ab7fa42462a" providerId="LiveId" clId="{FBFC8C01-D1F8-4244-A6A2-6200F5857D85}" dt="2023-04-12T00:35:40.431" v="7455" actId="478"/>
          <ac:spMkLst>
            <pc:docMk/>
            <pc:sldMk cId="2299643546" sldId="288"/>
            <ac:spMk id="19" creationId="{E9B2CE9F-C6A9-A4B5-A85B-C76934D40DB2}"/>
          </ac:spMkLst>
        </pc:spChg>
        <pc:spChg chg="add del mod">
          <ac:chgData name="Daniel Roper" userId="c5274ab7fa42462a" providerId="LiveId" clId="{FBFC8C01-D1F8-4244-A6A2-6200F5857D85}" dt="2023-04-12T00:35:42.642" v="7456" actId="478"/>
          <ac:spMkLst>
            <pc:docMk/>
            <pc:sldMk cId="2299643546" sldId="288"/>
            <ac:spMk id="20" creationId="{D867A239-CBD6-2A1F-DF02-D0B11E76B291}"/>
          </ac:spMkLst>
        </pc:spChg>
        <pc:spChg chg="add del mod">
          <ac:chgData name="Daniel Roper" userId="c5274ab7fa42462a" providerId="LiveId" clId="{FBFC8C01-D1F8-4244-A6A2-6200F5857D85}" dt="2023-04-12T00:54:53.464" v="7534" actId="478"/>
          <ac:spMkLst>
            <pc:docMk/>
            <pc:sldMk cId="2299643546" sldId="288"/>
            <ac:spMk id="21" creationId="{FDDEF01A-F269-A606-4C08-2611BDD7B70D}"/>
          </ac:spMkLst>
        </pc:spChg>
        <pc:spChg chg="add del mod">
          <ac:chgData name="Daniel Roper" userId="c5274ab7fa42462a" providerId="LiveId" clId="{FBFC8C01-D1F8-4244-A6A2-6200F5857D85}" dt="2023-04-12T00:44:04.149" v="7496" actId="478"/>
          <ac:spMkLst>
            <pc:docMk/>
            <pc:sldMk cId="2299643546" sldId="288"/>
            <ac:spMk id="22" creationId="{7357A73A-0DE6-7212-A7B9-A2750F32CF81}"/>
          </ac:spMkLst>
        </pc:spChg>
        <pc:spChg chg="add mod">
          <ac:chgData name="Daniel Roper" userId="c5274ab7fa42462a" providerId="LiveId" clId="{FBFC8C01-D1F8-4244-A6A2-6200F5857D85}" dt="2023-04-12T14:54:48.170" v="8811" actId="207"/>
          <ac:spMkLst>
            <pc:docMk/>
            <pc:sldMk cId="2299643546" sldId="288"/>
            <ac:spMk id="23" creationId="{E48B5955-A49B-9370-EB89-9B13CB4DD98B}"/>
          </ac:spMkLst>
        </pc:spChg>
        <pc:spChg chg="mod">
          <ac:chgData name="Daniel Roper" userId="c5274ab7fa42462a" providerId="LiveId" clId="{FBFC8C01-D1F8-4244-A6A2-6200F5857D85}" dt="2023-04-12T14:51:13.039" v="8805" actId="14100"/>
          <ac:spMkLst>
            <pc:docMk/>
            <pc:sldMk cId="2299643546" sldId="288"/>
            <ac:spMk id="10244" creationId="{48816CDB-4D70-C88C-9DDA-6BC9B834A46B}"/>
          </ac:spMkLst>
        </pc:spChg>
        <pc:graphicFrameChg chg="add mod modGraphic">
          <ac:chgData name="Daniel Roper" userId="c5274ab7fa42462a" providerId="LiveId" clId="{FBFC8C01-D1F8-4244-A6A2-6200F5857D85}" dt="2023-04-12T00:55:10.573" v="7537" actId="1076"/>
          <ac:graphicFrameMkLst>
            <pc:docMk/>
            <pc:sldMk cId="2299643546" sldId="288"/>
            <ac:graphicFrameMk id="2" creationId="{7A6685B1-FDB9-29A2-163F-7112C6ACA625}"/>
          </ac:graphicFrameMkLst>
        </pc:graphicFrameChg>
      </pc:sldChg>
      <pc:sldChg chg="addSp delSp modSp add mod delAnim modAnim">
        <pc:chgData name="Daniel Roper" userId="c5274ab7fa42462a" providerId="LiveId" clId="{FBFC8C01-D1F8-4244-A6A2-6200F5857D85}" dt="2023-04-12T00:12:31.479" v="7297" actId="20577"/>
        <pc:sldMkLst>
          <pc:docMk/>
          <pc:sldMk cId="1801086860" sldId="289"/>
        </pc:sldMkLst>
        <pc:spChg chg="add mod">
          <ac:chgData name="Daniel Roper" userId="c5274ab7fa42462a" providerId="LiveId" clId="{FBFC8C01-D1F8-4244-A6A2-6200F5857D85}" dt="2023-04-12T00:12:31.479" v="7297" actId="20577"/>
          <ac:spMkLst>
            <pc:docMk/>
            <pc:sldMk cId="1801086860" sldId="289"/>
            <ac:spMk id="2" creationId="{AFCC5B14-DB1F-82D3-9DA4-A12634F7F163}"/>
          </ac:spMkLst>
        </pc:spChg>
        <pc:spChg chg="mod">
          <ac:chgData name="Daniel Roper" userId="c5274ab7fa42462a" providerId="LiveId" clId="{FBFC8C01-D1F8-4244-A6A2-6200F5857D85}" dt="2023-04-11T21:13:29.679" v="6275" actId="207"/>
          <ac:spMkLst>
            <pc:docMk/>
            <pc:sldMk cId="1801086860" sldId="289"/>
            <ac:spMk id="3" creationId="{D3C3E10D-112E-0DF3-D9BF-C5C6EBA87121}"/>
          </ac:spMkLst>
        </pc:spChg>
        <pc:spChg chg="add del mod">
          <ac:chgData name="Daniel Roper" userId="c5274ab7fa42462a" providerId="LiveId" clId="{FBFC8C01-D1F8-4244-A6A2-6200F5857D85}" dt="2023-04-11T00:14:02.301" v="3387" actId="478"/>
          <ac:spMkLst>
            <pc:docMk/>
            <pc:sldMk cId="1801086860" sldId="289"/>
            <ac:spMk id="4" creationId="{9133754A-73F3-1493-29E3-FFC3F68B07C7}"/>
          </ac:spMkLst>
        </pc:spChg>
        <pc:spChg chg="add mod">
          <ac:chgData name="Daniel Roper" userId="c5274ab7fa42462a" providerId="LiveId" clId="{FBFC8C01-D1F8-4244-A6A2-6200F5857D85}" dt="2023-04-11T01:37:06.380" v="4532" actId="255"/>
          <ac:spMkLst>
            <pc:docMk/>
            <pc:sldMk cId="1801086860" sldId="289"/>
            <ac:spMk id="12" creationId="{487FAAD8-9433-764D-6B42-0881004C1454}"/>
          </ac:spMkLst>
        </pc:spChg>
        <pc:spChg chg="mod">
          <ac:chgData name="Daniel Roper" userId="c5274ab7fa42462a" providerId="LiveId" clId="{FBFC8C01-D1F8-4244-A6A2-6200F5857D85}" dt="2023-04-10T21:09:59.445" v="1737" actId="6549"/>
          <ac:spMkLst>
            <pc:docMk/>
            <pc:sldMk cId="1801086860" sldId="289"/>
            <ac:spMk id="10244" creationId="{48816CDB-4D70-C88C-9DDA-6BC9B834A46B}"/>
          </ac:spMkLst>
        </pc:spChg>
        <pc:cxnChg chg="add mod">
          <ac:chgData name="Daniel Roper" userId="c5274ab7fa42462a" providerId="LiveId" clId="{FBFC8C01-D1F8-4244-A6A2-6200F5857D85}" dt="2023-04-10T21:40:06.732" v="1978" actId="1035"/>
          <ac:cxnSpMkLst>
            <pc:docMk/>
            <pc:sldMk cId="1801086860" sldId="289"/>
            <ac:cxnSpMk id="6" creationId="{B4D7A8F8-6E70-9AB5-85CD-A22D01C35E5D}"/>
          </ac:cxnSpMkLst>
        </pc:cxnChg>
        <pc:cxnChg chg="add mod">
          <ac:chgData name="Daniel Roper" userId="c5274ab7fa42462a" providerId="LiveId" clId="{FBFC8C01-D1F8-4244-A6A2-6200F5857D85}" dt="2023-04-10T21:40:09.455" v="1981" actId="1036"/>
          <ac:cxnSpMkLst>
            <pc:docMk/>
            <pc:sldMk cId="1801086860" sldId="289"/>
            <ac:cxnSpMk id="7" creationId="{8B7B8403-D8D3-1184-C5E9-2F794000D865}"/>
          </ac:cxnSpMkLst>
        </pc:cxnChg>
        <pc:cxnChg chg="add mod">
          <ac:chgData name="Daniel Roper" userId="c5274ab7fa42462a" providerId="LiveId" clId="{FBFC8C01-D1F8-4244-A6A2-6200F5857D85}" dt="2023-04-10T21:40:15.472" v="1987" actId="1035"/>
          <ac:cxnSpMkLst>
            <pc:docMk/>
            <pc:sldMk cId="1801086860" sldId="289"/>
            <ac:cxnSpMk id="8" creationId="{F9DC728E-7DA1-15BD-CF03-17690D6FD738}"/>
          </ac:cxnSpMkLst>
        </pc:cxnChg>
      </pc:sldChg>
      <pc:sldChg chg="addSp delSp modSp add mod ord delAnim modAnim">
        <pc:chgData name="Daniel Roper" userId="c5274ab7fa42462a" providerId="LiveId" clId="{FBFC8C01-D1F8-4244-A6A2-6200F5857D85}" dt="2023-04-12T02:15:50.691" v="8549" actId="6549"/>
        <pc:sldMkLst>
          <pc:docMk/>
          <pc:sldMk cId="3909541026" sldId="290"/>
        </pc:sldMkLst>
        <pc:spChg chg="mod">
          <ac:chgData name="Daniel Roper" userId="c5274ab7fa42462a" providerId="LiveId" clId="{FBFC8C01-D1F8-4244-A6A2-6200F5857D85}" dt="2023-04-12T02:15:50.691" v="8549" actId="6549"/>
          <ac:spMkLst>
            <pc:docMk/>
            <pc:sldMk cId="3909541026" sldId="290"/>
            <ac:spMk id="3" creationId="{D3C3E10D-112E-0DF3-D9BF-C5C6EBA87121}"/>
          </ac:spMkLst>
        </pc:spChg>
        <pc:spChg chg="mod">
          <ac:chgData name="Daniel Roper" userId="c5274ab7fa42462a" providerId="LiveId" clId="{FBFC8C01-D1F8-4244-A6A2-6200F5857D85}" dt="2023-04-12T02:13:07.618" v="8500" actId="1036"/>
          <ac:spMkLst>
            <pc:docMk/>
            <pc:sldMk cId="3909541026" sldId="290"/>
            <ac:spMk id="10244" creationId="{48816CDB-4D70-C88C-9DDA-6BC9B834A46B}"/>
          </ac:spMkLst>
        </pc:spChg>
        <pc:graphicFrameChg chg="add del mod modGraphic">
          <ac:chgData name="Daniel Roper" userId="c5274ab7fa42462a" providerId="LiveId" clId="{FBFC8C01-D1F8-4244-A6A2-6200F5857D85}" dt="2023-04-10T23:52:20.340" v="2910" actId="478"/>
          <ac:graphicFrameMkLst>
            <pc:docMk/>
            <pc:sldMk cId="3909541026" sldId="290"/>
            <ac:graphicFrameMk id="2" creationId="{655C1A34-902C-A6F7-84BC-D5273475AFB3}"/>
          </ac:graphicFrameMkLst>
        </pc:graphicFrameChg>
      </pc:sldChg>
      <pc:sldChg chg="addSp delSp modSp add mod delAnim modAnim">
        <pc:chgData name="Daniel Roper" userId="c5274ab7fa42462a" providerId="LiveId" clId="{FBFC8C01-D1F8-4244-A6A2-6200F5857D85}" dt="2023-04-12T01:17:30.320" v="7933" actId="14100"/>
        <pc:sldMkLst>
          <pc:docMk/>
          <pc:sldMk cId="3265010491" sldId="291"/>
        </pc:sldMkLst>
        <pc:spChg chg="del">
          <ac:chgData name="Daniel Roper" userId="c5274ab7fa42462a" providerId="LiveId" clId="{FBFC8C01-D1F8-4244-A6A2-6200F5857D85}" dt="2023-04-10T23:58:22.091" v="3031" actId="478"/>
          <ac:spMkLst>
            <pc:docMk/>
            <pc:sldMk cId="3265010491" sldId="291"/>
            <ac:spMk id="3" creationId="{D3C3E10D-112E-0DF3-D9BF-C5C6EBA87121}"/>
          </ac:spMkLst>
        </pc:spChg>
        <pc:spChg chg="add mod">
          <ac:chgData name="Daniel Roper" userId="c5274ab7fa42462a" providerId="LiveId" clId="{FBFC8C01-D1F8-4244-A6A2-6200F5857D85}" dt="2023-04-12T00:30:12.776" v="7335" actId="1076"/>
          <ac:spMkLst>
            <pc:docMk/>
            <pc:sldMk cId="3265010491" sldId="291"/>
            <ac:spMk id="4" creationId="{BE1806FD-936A-0ADB-42F6-DB1DF69A3F76}"/>
          </ac:spMkLst>
        </pc:spChg>
        <pc:spChg chg="add mod">
          <ac:chgData name="Daniel Roper" userId="c5274ab7fa42462a" providerId="LiveId" clId="{FBFC8C01-D1F8-4244-A6A2-6200F5857D85}" dt="2023-04-12T00:28:50.324" v="7324" actId="1076"/>
          <ac:spMkLst>
            <pc:docMk/>
            <pc:sldMk cId="3265010491" sldId="291"/>
            <ac:spMk id="5" creationId="{1B9418C3-3D4C-79C5-5EF2-6F89C86BFC1E}"/>
          </ac:spMkLst>
        </pc:spChg>
        <pc:spChg chg="add mod">
          <ac:chgData name="Daniel Roper" userId="c5274ab7fa42462a" providerId="LiveId" clId="{FBFC8C01-D1F8-4244-A6A2-6200F5857D85}" dt="2023-04-12T00:30:07.341" v="7334" actId="1036"/>
          <ac:spMkLst>
            <pc:docMk/>
            <pc:sldMk cId="3265010491" sldId="291"/>
            <ac:spMk id="6" creationId="{8E84B65C-4F5F-A526-AEDA-ADCB823FDB1F}"/>
          </ac:spMkLst>
        </pc:spChg>
        <pc:spChg chg="add mod">
          <ac:chgData name="Daniel Roper" userId="c5274ab7fa42462a" providerId="LiveId" clId="{FBFC8C01-D1F8-4244-A6A2-6200F5857D85}" dt="2023-04-12T00:30:00.336" v="7332" actId="1036"/>
          <ac:spMkLst>
            <pc:docMk/>
            <pc:sldMk cId="3265010491" sldId="291"/>
            <ac:spMk id="7" creationId="{A7F3AC86-35AE-485A-76F1-A384ACD08F28}"/>
          </ac:spMkLst>
        </pc:spChg>
        <pc:spChg chg="add mod">
          <ac:chgData name="Daniel Roper" userId="c5274ab7fa42462a" providerId="LiveId" clId="{FBFC8C01-D1F8-4244-A6A2-6200F5857D85}" dt="2023-04-12T00:51:51.735" v="7520" actId="14100"/>
          <ac:spMkLst>
            <pc:docMk/>
            <pc:sldMk cId="3265010491" sldId="291"/>
            <ac:spMk id="8" creationId="{7B96C4E3-2CD1-03EF-2169-EB7F61D1C6E7}"/>
          </ac:spMkLst>
        </pc:spChg>
        <pc:spChg chg="add mod">
          <ac:chgData name="Daniel Roper" userId="c5274ab7fa42462a" providerId="LiveId" clId="{FBFC8C01-D1F8-4244-A6A2-6200F5857D85}" dt="2023-04-12T01:17:30.320" v="7933" actId="14100"/>
          <ac:spMkLst>
            <pc:docMk/>
            <pc:sldMk cId="3265010491" sldId="291"/>
            <ac:spMk id="9" creationId="{A40C194E-147D-97DD-7E03-6692CFF9999F}"/>
          </ac:spMkLst>
        </pc:spChg>
        <pc:spChg chg="add mod">
          <ac:chgData name="Daniel Roper" userId="c5274ab7fa42462a" providerId="LiveId" clId="{FBFC8C01-D1F8-4244-A6A2-6200F5857D85}" dt="2023-04-12T00:31:40.013" v="7365" actId="1035"/>
          <ac:spMkLst>
            <pc:docMk/>
            <pc:sldMk cId="3265010491" sldId="291"/>
            <ac:spMk id="10" creationId="{8213E109-29D9-39B8-191D-E49EAB27FA62}"/>
          </ac:spMkLst>
        </pc:spChg>
        <pc:spChg chg="add mod">
          <ac:chgData name="Daniel Roper" userId="c5274ab7fa42462a" providerId="LiveId" clId="{FBFC8C01-D1F8-4244-A6A2-6200F5857D85}" dt="2023-04-12T00:31:44.168" v="7366" actId="1036"/>
          <ac:spMkLst>
            <pc:docMk/>
            <pc:sldMk cId="3265010491" sldId="291"/>
            <ac:spMk id="11" creationId="{6B55FDDD-464C-7290-22CC-8DD255216BA7}"/>
          </ac:spMkLst>
        </pc:spChg>
        <pc:spChg chg="add mod">
          <ac:chgData name="Daniel Roper" userId="c5274ab7fa42462a" providerId="LiveId" clId="{FBFC8C01-D1F8-4244-A6A2-6200F5857D85}" dt="2023-04-12T00:32:14.199" v="7371" actId="1036"/>
          <ac:spMkLst>
            <pc:docMk/>
            <pc:sldMk cId="3265010491" sldId="291"/>
            <ac:spMk id="12" creationId="{2C353FA5-E90F-AF28-4362-0220783A6228}"/>
          </ac:spMkLst>
        </pc:spChg>
        <pc:spChg chg="add mod">
          <ac:chgData name="Daniel Roper" userId="c5274ab7fa42462a" providerId="LiveId" clId="{FBFC8C01-D1F8-4244-A6A2-6200F5857D85}" dt="2023-04-12T00:32:32.784" v="7446" actId="1035"/>
          <ac:spMkLst>
            <pc:docMk/>
            <pc:sldMk cId="3265010491" sldId="291"/>
            <ac:spMk id="13" creationId="{F018C316-CD3B-5CCB-723F-9C015926AB53}"/>
          </ac:spMkLst>
        </pc:spChg>
        <pc:spChg chg="add del mod">
          <ac:chgData name="Daniel Roper" userId="c5274ab7fa42462a" providerId="LiveId" clId="{FBFC8C01-D1F8-4244-A6A2-6200F5857D85}" dt="2023-04-12T00:47:05.693" v="7504" actId="478"/>
          <ac:spMkLst>
            <pc:docMk/>
            <pc:sldMk cId="3265010491" sldId="291"/>
            <ac:spMk id="14" creationId="{57AE562A-369E-534B-B177-4A301820D588}"/>
          </ac:spMkLst>
        </pc:spChg>
        <pc:spChg chg="add del mod">
          <ac:chgData name="Daniel Roper" userId="c5274ab7fa42462a" providerId="LiveId" clId="{FBFC8C01-D1F8-4244-A6A2-6200F5857D85}" dt="2023-04-12T00:47:07.832" v="7505" actId="478"/>
          <ac:spMkLst>
            <pc:docMk/>
            <pc:sldMk cId="3265010491" sldId="291"/>
            <ac:spMk id="15" creationId="{320CDECF-0099-5D18-FF74-54FF2944356A}"/>
          </ac:spMkLst>
        </pc:spChg>
        <pc:spChg chg="add del mod">
          <ac:chgData name="Daniel Roper" userId="c5274ab7fa42462a" providerId="LiveId" clId="{FBFC8C01-D1F8-4244-A6A2-6200F5857D85}" dt="2023-04-12T00:47:09.609" v="7506" actId="478"/>
          <ac:spMkLst>
            <pc:docMk/>
            <pc:sldMk cId="3265010491" sldId="291"/>
            <ac:spMk id="16" creationId="{BD5A4082-77F4-11AE-4361-9055E5B78F70}"/>
          </ac:spMkLst>
        </pc:spChg>
        <pc:spChg chg="add del mod">
          <ac:chgData name="Daniel Roper" userId="c5274ab7fa42462a" providerId="LiveId" clId="{FBFC8C01-D1F8-4244-A6A2-6200F5857D85}" dt="2023-04-12T00:47:13.843" v="7507" actId="478"/>
          <ac:spMkLst>
            <pc:docMk/>
            <pc:sldMk cId="3265010491" sldId="291"/>
            <ac:spMk id="17" creationId="{31481796-BA1D-5F38-ACDA-AAA1B362D274}"/>
          </ac:spMkLst>
        </pc:spChg>
        <pc:spChg chg="add del mod">
          <ac:chgData name="Daniel Roper" userId="c5274ab7fa42462a" providerId="LiveId" clId="{FBFC8C01-D1F8-4244-A6A2-6200F5857D85}" dt="2023-04-12T00:47:21.130" v="7508" actId="478"/>
          <ac:spMkLst>
            <pc:docMk/>
            <pc:sldMk cId="3265010491" sldId="291"/>
            <ac:spMk id="18" creationId="{3F78833C-6B60-D4ED-C8B1-6945C85FB566}"/>
          </ac:spMkLst>
        </pc:spChg>
        <pc:spChg chg="add del mod">
          <ac:chgData name="Daniel Roper" userId="c5274ab7fa42462a" providerId="LiveId" clId="{FBFC8C01-D1F8-4244-A6A2-6200F5857D85}" dt="2023-04-12T00:47:24.755" v="7509" actId="478"/>
          <ac:spMkLst>
            <pc:docMk/>
            <pc:sldMk cId="3265010491" sldId="291"/>
            <ac:spMk id="19" creationId="{D0B589E8-72F6-ECA7-61AE-AE08D3290CEA}"/>
          </ac:spMkLst>
        </pc:spChg>
        <pc:spChg chg="add del mod">
          <ac:chgData name="Daniel Roper" userId="c5274ab7fa42462a" providerId="LiveId" clId="{FBFC8C01-D1F8-4244-A6A2-6200F5857D85}" dt="2023-04-12T00:52:38.929" v="7524" actId="478"/>
          <ac:spMkLst>
            <pc:docMk/>
            <pc:sldMk cId="3265010491" sldId="291"/>
            <ac:spMk id="20" creationId="{4F9AC095-9669-8BDF-67B2-091DFAF5B681}"/>
          </ac:spMkLst>
        </pc:spChg>
        <pc:spChg chg="add del mod">
          <ac:chgData name="Daniel Roper" userId="c5274ab7fa42462a" providerId="LiveId" clId="{FBFC8C01-D1F8-4244-A6A2-6200F5857D85}" dt="2023-04-12T00:53:03.875" v="7527" actId="478"/>
          <ac:spMkLst>
            <pc:docMk/>
            <pc:sldMk cId="3265010491" sldId="291"/>
            <ac:spMk id="21" creationId="{531C90E7-5D74-456B-F06E-AC0BB29813DB}"/>
          </ac:spMkLst>
        </pc:spChg>
        <pc:spChg chg="add del mod">
          <ac:chgData name="Daniel Roper" userId="c5274ab7fa42462a" providerId="LiveId" clId="{FBFC8C01-D1F8-4244-A6A2-6200F5857D85}" dt="2023-04-12T00:53:24.267" v="7529" actId="478"/>
          <ac:spMkLst>
            <pc:docMk/>
            <pc:sldMk cId="3265010491" sldId="291"/>
            <ac:spMk id="22" creationId="{8B60ADED-8BDF-AFEA-639B-8C47D3038796}"/>
          </ac:spMkLst>
        </pc:spChg>
        <pc:spChg chg="add del mod">
          <ac:chgData name="Daniel Roper" userId="c5274ab7fa42462a" providerId="LiveId" clId="{FBFC8C01-D1F8-4244-A6A2-6200F5857D85}" dt="2023-04-12T00:53:32.118" v="7531" actId="478"/>
          <ac:spMkLst>
            <pc:docMk/>
            <pc:sldMk cId="3265010491" sldId="291"/>
            <ac:spMk id="23" creationId="{27B8C829-8FBD-329C-A5D9-60BEACB17112}"/>
          </ac:spMkLst>
        </pc:spChg>
        <pc:spChg chg="mod">
          <ac:chgData name="Daniel Roper" userId="c5274ab7fa42462a" providerId="LiveId" clId="{FBFC8C01-D1F8-4244-A6A2-6200F5857D85}" dt="2023-04-10T23:58:16.409" v="3030" actId="20577"/>
          <ac:spMkLst>
            <pc:docMk/>
            <pc:sldMk cId="3265010491" sldId="291"/>
            <ac:spMk id="10244" creationId="{48816CDB-4D70-C88C-9DDA-6BC9B834A46B}"/>
          </ac:spMkLst>
        </pc:spChg>
        <pc:graphicFrameChg chg="add mod modGraphic">
          <ac:chgData name="Daniel Roper" userId="c5274ab7fa42462a" providerId="LiveId" clId="{FBFC8C01-D1F8-4244-A6A2-6200F5857D85}" dt="2023-04-11T00:12:04.246" v="3364" actId="207"/>
          <ac:graphicFrameMkLst>
            <pc:docMk/>
            <pc:sldMk cId="3265010491" sldId="291"/>
            <ac:graphicFrameMk id="2" creationId="{5CB70367-13E5-78D8-2FDB-16EB535A825E}"/>
          </ac:graphicFrameMkLst>
        </pc:graphicFrameChg>
      </pc:sldChg>
      <pc:sldChg chg="addSp delSp modSp add mod modAnim modNotesTx">
        <pc:chgData name="Daniel Roper" userId="c5274ab7fa42462a" providerId="LiveId" clId="{FBFC8C01-D1F8-4244-A6A2-6200F5857D85}" dt="2023-04-12T12:16:00.153" v="8708"/>
        <pc:sldMkLst>
          <pc:docMk/>
          <pc:sldMk cId="1197385335" sldId="292"/>
        </pc:sldMkLst>
        <pc:spChg chg="mod">
          <ac:chgData name="Daniel Roper" userId="c5274ab7fa42462a" providerId="LiveId" clId="{FBFC8C01-D1F8-4244-A6A2-6200F5857D85}" dt="2023-04-12T00:10:52.041" v="7273" actId="20577"/>
          <ac:spMkLst>
            <pc:docMk/>
            <pc:sldMk cId="1197385335" sldId="292"/>
            <ac:spMk id="2" creationId="{AFCC5B14-DB1F-82D3-9DA4-A12634F7F163}"/>
          </ac:spMkLst>
        </pc:spChg>
        <pc:spChg chg="mod">
          <ac:chgData name="Daniel Roper" userId="c5274ab7fa42462a" providerId="LiveId" clId="{FBFC8C01-D1F8-4244-A6A2-6200F5857D85}" dt="2023-04-11T01:17:05.865" v="4399" actId="115"/>
          <ac:spMkLst>
            <pc:docMk/>
            <pc:sldMk cId="1197385335" sldId="292"/>
            <ac:spMk id="3" creationId="{D3C3E10D-112E-0DF3-D9BF-C5C6EBA87121}"/>
          </ac:spMkLst>
        </pc:spChg>
        <pc:spChg chg="add mod">
          <ac:chgData name="Daniel Roper" userId="c5274ab7fa42462a" providerId="LiveId" clId="{FBFC8C01-D1F8-4244-A6A2-6200F5857D85}" dt="2023-04-12T00:11:42.437" v="7288" actId="6549"/>
          <ac:spMkLst>
            <pc:docMk/>
            <pc:sldMk cId="1197385335" sldId="292"/>
            <ac:spMk id="4" creationId="{18CA260F-7206-E70B-6E96-B2821D3B97C9}"/>
          </ac:spMkLst>
        </pc:spChg>
        <pc:spChg chg="add del mod">
          <ac:chgData name="Daniel Roper" userId="c5274ab7fa42462a" providerId="LiveId" clId="{FBFC8C01-D1F8-4244-A6A2-6200F5857D85}" dt="2023-04-12T00:12:00.299" v="7289" actId="478"/>
          <ac:spMkLst>
            <pc:docMk/>
            <pc:sldMk cId="1197385335" sldId="292"/>
            <ac:spMk id="5" creationId="{16426503-C9E4-061C-CDDB-BD7EC46ABC78}"/>
          </ac:spMkLst>
        </pc:spChg>
        <pc:spChg chg="add mod">
          <ac:chgData name="Daniel Roper" userId="c5274ab7fa42462a" providerId="LiveId" clId="{FBFC8C01-D1F8-4244-A6A2-6200F5857D85}" dt="2023-04-12T12:15:11.316" v="8707" actId="1076"/>
          <ac:spMkLst>
            <pc:docMk/>
            <pc:sldMk cId="1197385335" sldId="292"/>
            <ac:spMk id="9" creationId="{E73E500A-306D-7800-97ED-5B8096E32155}"/>
          </ac:spMkLst>
        </pc:spChg>
        <pc:spChg chg="mod">
          <ac:chgData name="Daniel Roper" userId="c5274ab7fa42462a" providerId="LiveId" clId="{FBFC8C01-D1F8-4244-A6A2-6200F5857D85}" dt="2023-04-12T12:14:44.687" v="8703" actId="14100"/>
          <ac:spMkLst>
            <pc:docMk/>
            <pc:sldMk cId="1197385335" sldId="292"/>
            <ac:spMk id="10244" creationId="{48816CDB-4D70-C88C-9DDA-6BC9B834A46B}"/>
          </ac:spMkLst>
        </pc:spChg>
      </pc:sldChg>
      <pc:sldChg chg="addSp modSp add mod modAnim modNotesTx">
        <pc:chgData name="Daniel Roper" userId="c5274ab7fa42462a" providerId="LiveId" clId="{FBFC8C01-D1F8-4244-A6A2-6200F5857D85}" dt="2023-04-12T15:07:37.057" v="8894" actId="113"/>
        <pc:sldMkLst>
          <pc:docMk/>
          <pc:sldMk cId="1348851278" sldId="293"/>
        </pc:sldMkLst>
        <pc:spChg chg="mod">
          <ac:chgData name="Daniel Roper" userId="c5274ab7fa42462a" providerId="LiveId" clId="{FBFC8C01-D1F8-4244-A6A2-6200F5857D85}" dt="2023-04-12T00:15:13.667" v="7307" actId="207"/>
          <ac:spMkLst>
            <pc:docMk/>
            <pc:sldMk cId="1348851278" sldId="293"/>
            <ac:spMk id="4" creationId="{0EFC5AA7-E393-EE13-3E01-D54EB5972799}"/>
          </ac:spMkLst>
        </pc:spChg>
        <pc:spChg chg="mod">
          <ac:chgData name="Daniel Roper" userId="c5274ab7fa42462a" providerId="LiveId" clId="{FBFC8C01-D1F8-4244-A6A2-6200F5857D85}" dt="2023-04-11T22:04:54.942" v="6426" actId="207"/>
          <ac:spMkLst>
            <pc:docMk/>
            <pc:sldMk cId="1348851278" sldId="293"/>
            <ac:spMk id="10244" creationId="{48816CDB-4D70-C88C-9DDA-6BC9B834A46B}"/>
          </ac:spMkLst>
        </pc:spChg>
        <pc:picChg chg="add mod">
          <ac:chgData name="Daniel Roper" userId="c5274ab7fa42462a" providerId="LiveId" clId="{FBFC8C01-D1F8-4244-A6A2-6200F5857D85}" dt="2023-04-12T13:05:05.142" v="8727" actId="1076"/>
          <ac:picMkLst>
            <pc:docMk/>
            <pc:sldMk cId="1348851278" sldId="293"/>
            <ac:picMk id="2" creationId="{21CE6E34-FCE3-C1DF-FC3F-E9F550B73E16}"/>
          </ac:picMkLst>
        </pc:picChg>
      </pc:sldChg>
      <pc:sldChg chg="addSp modSp add mod ord modAnim modNotesTx">
        <pc:chgData name="Daniel Roper" userId="c5274ab7fa42462a" providerId="LiveId" clId="{FBFC8C01-D1F8-4244-A6A2-6200F5857D85}" dt="2023-04-12T15:41:40.514" v="9407" actId="20577"/>
        <pc:sldMkLst>
          <pc:docMk/>
          <pc:sldMk cId="3307099996" sldId="294"/>
        </pc:sldMkLst>
        <pc:spChg chg="add mod">
          <ac:chgData name="Daniel Roper" userId="c5274ab7fa42462a" providerId="LiveId" clId="{FBFC8C01-D1F8-4244-A6A2-6200F5857D85}" dt="2023-04-12T15:04:53.961" v="8836" actId="1076"/>
          <ac:spMkLst>
            <pc:docMk/>
            <pc:sldMk cId="3307099996" sldId="294"/>
            <ac:spMk id="2" creationId="{E49FC16C-F45E-B5A3-C3F8-D3941CBBA7C5}"/>
          </ac:spMkLst>
        </pc:spChg>
        <pc:spChg chg="mod">
          <ac:chgData name="Daniel Roper" userId="c5274ab7fa42462a" providerId="LiveId" clId="{FBFC8C01-D1F8-4244-A6A2-6200F5857D85}" dt="2023-04-12T12:30:47.023" v="8723" actId="20577"/>
          <ac:spMkLst>
            <pc:docMk/>
            <pc:sldMk cId="3307099996" sldId="294"/>
            <ac:spMk id="3" creationId="{D3C3E10D-112E-0DF3-D9BF-C5C6EBA87121}"/>
          </ac:spMkLst>
        </pc:spChg>
        <pc:spChg chg="mod">
          <ac:chgData name="Daniel Roper" userId="c5274ab7fa42462a" providerId="LiveId" clId="{FBFC8C01-D1F8-4244-A6A2-6200F5857D85}" dt="2023-04-11T21:20:26.340" v="6294" actId="207"/>
          <ac:spMkLst>
            <pc:docMk/>
            <pc:sldMk cId="3307099996" sldId="294"/>
            <ac:spMk id="10244" creationId="{48816CDB-4D70-C88C-9DDA-6BC9B834A46B}"/>
          </ac:spMkLst>
        </pc:spChg>
      </pc:sldChg>
      <pc:sldChg chg="addSp delSp modSp new mod setBg delAnim modAnim">
        <pc:chgData name="Daniel Roper" userId="c5274ab7fa42462a" providerId="LiveId" clId="{FBFC8C01-D1F8-4244-A6A2-6200F5857D85}" dt="2023-04-11T21:20:33.894" v="6295" actId="207"/>
        <pc:sldMkLst>
          <pc:docMk/>
          <pc:sldMk cId="2048383351" sldId="295"/>
        </pc:sldMkLst>
        <pc:spChg chg="del">
          <ac:chgData name="Daniel Roper" userId="c5274ab7fa42462a" providerId="LiveId" clId="{FBFC8C01-D1F8-4244-A6A2-6200F5857D85}" dt="2023-04-11T13:27:12.287" v="5490" actId="478"/>
          <ac:spMkLst>
            <pc:docMk/>
            <pc:sldMk cId="2048383351" sldId="295"/>
            <ac:spMk id="2" creationId="{06E96DBA-32CC-7684-DC34-647D7903C6F6}"/>
          </ac:spMkLst>
        </pc:spChg>
        <pc:spChg chg="del">
          <ac:chgData name="Daniel Roper" userId="c5274ab7fa42462a" providerId="LiveId" clId="{FBFC8C01-D1F8-4244-A6A2-6200F5857D85}" dt="2023-04-11T14:15:00.834" v="5538" actId="931"/>
          <ac:spMkLst>
            <pc:docMk/>
            <pc:sldMk cId="2048383351" sldId="295"/>
            <ac:spMk id="3" creationId="{0C17EF1D-0D89-E271-8D70-9B2CD1FF7D15}"/>
          </ac:spMkLst>
        </pc:spChg>
        <pc:spChg chg="add mod">
          <ac:chgData name="Daniel Roper" userId="c5274ab7fa42462a" providerId="LiveId" clId="{FBFC8C01-D1F8-4244-A6A2-6200F5857D85}" dt="2023-04-11T13:29:51.160" v="5499" actId="164"/>
          <ac:spMkLst>
            <pc:docMk/>
            <pc:sldMk cId="2048383351" sldId="295"/>
            <ac:spMk id="4" creationId="{92387162-E42D-CDAA-E1EB-925D99A588B1}"/>
          </ac:spMkLst>
        </pc:spChg>
        <pc:spChg chg="add mod">
          <ac:chgData name="Daniel Roper" userId="c5274ab7fa42462a" providerId="LiveId" clId="{FBFC8C01-D1F8-4244-A6A2-6200F5857D85}" dt="2023-04-11T13:29:51.160" v="5499" actId="164"/>
          <ac:spMkLst>
            <pc:docMk/>
            <pc:sldMk cId="2048383351" sldId="295"/>
            <ac:spMk id="5" creationId="{A310B9C6-AD49-F86E-C45C-0FE34039CC0C}"/>
          </ac:spMkLst>
        </pc:spChg>
        <pc:spChg chg="add mod">
          <ac:chgData name="Daniel Roper" userId="c5274ab7fa42462a" providerId="LiveId" clId="{FBFC8C01-D1F8-4244-A6A2-6200F5857D85}" dt="2023-04-11T13:36:12.815" v="5533" actId="164"/>
          <ac:spMkLst>
            <pc:docMk/>
            <pc:sldMk cId="2048383351" sldId="295"/>
            <ac:spMk id="7" creationId="{22EB03E2-28AF-BDA1-32BA-DD7DCDB7904D}"/>
          </ac:spMkLst>
        </pc:spChg>
        <pc:spChg chg="add mod">
          <ac:chgData name="Daniel Roper" userId="c5274ab7fa42462a" providerId="LiveId" clId="{FBFC8C01-D1F8-4244-A6A2-6200F5857D85}" dt="2023-04-11T13:36:12.815" v="5533" actId="164"/>
          <ac:spMkLst>
            <pc:docMk/>
            <pc:sldMk cId="2048383351" sldId="295"/>
            <ac:spMk id="8" creationId="{9F61E8BF-50B7-CC09-0C0D-7E97230FC92C}"/>
          </ac:spMkLst>
        </pc:spChg>
        <pc:spChg chg="add del mod">
          <ac:chgData name="Daniel Roper" userId="c5274ab7fa42462a" providerId="LiveId" clId="{FBFC8C01-D1F8-4244-A6A2-6200F5857D85}" dt="2023-04-11T19:58:06.307" v="5639" actId="931"/>
          <ac:spMkLst>
            <pc:docMk/>
            <pc:sldMk cId="2048383351" sldId="295"/>
            <ac:spMk id="20" creationId="{B4B2FF48-E2B0-0FB4-9663-027EBC7507EB}"/>
          </ac:spMkLst>
        </pc:spChg>
        <pc:spChg chg="add mod">
          <ac:chgData name="Daniel Roper" userId="c5274ab7fa42462a" providerId="LiveId" clId="{FBFC8C01-D1F8-4244-A6A2-6200F5857D85}" dt="2023-04-11T19:47:26.673" v="5638" actId="164"/>
          <ac:spMkLst>
            <pc:docMk/>
            <pc:sldMk cId="2048383351" sldId="295"/>
            <ac:spMk id="21" creationId="{98F9D156-431D-31C3-060A-E212C57E6A3B}"/>
          </ac:spMkLst>
        </pc:spChg>
        <pc:spChg chg="add del mod">
          <ac:chgData name="Daniel Roper" userId="c5274ab7fa42462a" providerId="LiveId" clId="{FBFC8C01-D1F8-4244-A6A2-6200F5857D85}" dt="2023-04-11T20:03:22.779" v="5645" actId="931"/>
          <ac:spMkLst>
            <pc:docMk/>
            <pc:sldMk cId="2048383351" sldId="295"/>
            <ac:spMk id="25" creationId="{D5528095-02D4-63BF-F00F-ED154C3E58B6}"/>
          </ac:spMkLst>
        </pc:spChg>
        <pc:spChg chg="add mod">
          <ac:chgData name="Daniel Roper" userId="c5274ab7fa42462a" providerId="LiveId" clId="{FBFC8C01-D1F8-4244-A6A2-6200F5857D85}" dt="2023-04-11T21:20:33.894" v="6295" actId="207"/>
          <ac:spMkLst>
            <pc:docMk/>
            <pc:sldMk cId="2048383351" sldId="295"/>
            <ac:spMk id="28" creationId="{C6E3BCE9-EEDE-9AB9-A005-6EB5FA90C074}"/>
          </ac:spMkLst>
        </pc:spChg>
        <pc:spChg chg="add mod">
          <ac:chgData name="Daniel Roper" userId="c5274ab7fa42462a" providerId="LiveId" clId="{FBFC8C01-D1F8-4244-A6A2-6200F5857D85}" dt="2023-04-11T20:58:47.298" v="6114" actId="207"/>
          <ac:spMkLst>
            <pc:docMk/>
            <pc:sldMk cId="2048383351" sldId="295"/>
            <ac:spMk id="29" creationId="{4B0D732A-1ED4-B687-1904-83D061E2C9FD}"/>
          </ac:spMkLst>
        </pc:spChg>
        <pc:spChg chg="add del mod">
          <ac:chgData name="Daniel Roper" userId="c5274ab7fa42462a" providerId="LiveId" clId="{FBFC8C01-D1F8-4244-A6A2-6200F5857D85}" dt="2023-04-11T21:04:49.548" v="6131" actId="478"/>
          <ac:spMkLst>
            <pc:docMk/>
            <pc:sldMk cId="2048383351" sldId="295"/>
            <ac:spMk id="30" creationId="{A28FC35C-7D9C-373C-EC73-CBD11AB5C0FA}"/>
          </ac:spMkLst>
        </pc:spChg>
        <pc:grpChg chg="add mod">
          <ac:chgData name="Daniel Roper" userId="c5274ab7fa42462a" providerId="LiveId" clId="{FBFC8C01-D1F8-4244-A6A2-6200F5857D85}" dt="2023-04-11T13:36:12.815" v="5533" actId="164"/>
          <ac:grpSpMkLst>
            <pc:docMk/>
            <pc:sldMk cId="2048383351" sldId="295"/>
            <ac:grpSpMk id="6" creationId="{03E60BA3-B92A-0C53-965A-8210B7586B92}"/>
          </ac:grpSpMkLst>
        </pc:grpChg>
        <pc:grpChg chg="add del mod">
          <ac:chgData name="Daniel Roper" userId="c5274ab7fa42462a" providerId="LiveId" clId="{FBFC8C01-D1F8-4244-A6A2-6200F5857D85}" dt="2023-04-11T14:15:25.360" v="5547" actId="478"/>
          <ac:grpSpMkLst>
            <pc:docMk/>
            <pc:sldMk cId="2048383351" sldId="295"/>
            <ac:grpSpMk id="9" creationId="{A1122101-11DE-2A2D-0875-7B2D406365DE}"/>
          </ac:grpSpMkLst>
        </pc:grpChg>
        <pc:grpChg chg="add mod">
          <ac:chgData name="Daniel Roper" userId="c5274ab7fa42462a" providerId="LiveId" clId="{FBFC8C01-D1F8-4244-A6A2-6200F5857D85}" dt="2023-04-11T20:45:52.039" v="6027" actId="14100"/>
          <ac:grpSpMkLst>
            <pc:docMk/>
            <pc:sldMk cId="2048383351" sldId="295"/>
            <ac:grpSpMk id="22" creationId="{43F5F89C-8EEF-F891-3165-992E6AEA12D8}"/>
          </ac:grpSpMkLst>
        </pc:grpChg>
        <pc:picChg chg="add del mod">
          <ac:chgData name="Daniel Roper" userId="c5274ab7fa42462a" providerId="LiveId" clId="{FBFC8C01-D1F8-4244-A6A2-6200F5857D85}" dt="2023-04-11T19:44:26.966" v="5578" actId="478"/>
          <ac:picMkLst>
            <pc:docMk/>
            <pc:sldMk cId="2048383351" sldId="295"/>
            <ac:picMk id="11" creationId="{F3F02EF1-EEC9-9CFE-2632-35249F584DF2}"/>
          </ac:picMkLst>
        </pc:picChg>
        <pc:picChg chg="add del mod">
          <ac:chgData name="Daniel Roper" userId="c5274ab7fa42462a" providerId="LiveId" clId="{FBFC8C01-D1F8-4244-A6A2-6200F5857D85}" dt="2023-04-11T14:16:48.712" v="5556" actId="478"/>
          <ac:picMkLst>
            <pc:docMk/>
            <pc:sldMk cId="2048383351" sldId="295"/>
            <ac:picMk id="13" creationId="{F615437A-168A-703C-A118-F63CB3875330}"/>
          </ac:picMkLst>
        </pc:picChg>
        <pc:picChg chg="add mod">
          <ac:chgData name="Daniel Roper" userId="c5274ab7fa42462a" providerId="LiveId" clId="{FBFC8C01-D1F8-4244-A6A2-6200F5857D85}" dt="2023-04-11T20:46:32.922" v="6034" actId="1076"/>
          <ac:picMkLst>
            <pc:docMk/>
            <pc:sldMk cId="2048383351" sldId="295"/>
            <ac:picMk id="15" creationId="{CC03765E-488E-CB5D-5C60-2470F9AD8754}"/>
          </ac:picMkLst>
        </pc:picChg>
        <pc:picChg chg="add mod">
          <ac:chgData name="Daniel Roper" userId="c5274ab7fa42462a" providerId="LiveId" clId="{FBFC8C01-D1F8-4244-A6A2-6200F5857D85}" dt="2023-04-11T19:47:26.673" v="5638" actId="164"/>
          <ac:picMkLst>
            <pc:docMk/>
            <pc:sldMk cId="2048383351" sldId="295"/>
            <ac:picMk id="17" creationId="{37755896-D724-B176-2B3B-508E07E30395}"/>
          </ac:picMkLst>
        </pc:picChg>
        <pc:picChg chg="add mod">
          <ac:chgData name="Daniel Roper" userId="c5274ab7fa42462a" providerId="LiveId" clId="{FBFC8C01-D1F8-4244-A6A2-6200F5857D85}" dt="2023-04-11T20:45:59.455" v="6029" actId="1076"/>
          <ac:picMkLst>
            <pc:docMk/>
            <pc:sldMk cId="2048383351" sldId="295"/>
            <ac:picMk id="19" creationId="{FB5EBEA8-E57E-4BA7-2244-852075B0C9AD}"/>
          </ac:picMkLst>
        </pc:picChg>
        <pc:picChg chg="add del mod">
          <ac:chgData name="Daniel Roper" userId="c5274ab7fa42462a" providerId="LiveId" clId="{FBFC8C01-D1F8-4244-A6A2-6200F5857D85}" dt="2023-04-11T19:58:50.519" v="5644" actId="478"/>
          <ac:picMkLst>
            <pc:docMk/>
            <pc:sldMk cId="2048383351" sldId="295"/>
            <ac:picMk id="24" creationId="{821A4233-675E-FE0A-3956-19EE15C6FEC9}"/>
          </ac:picMkLst>
        </pc:picChg>
        <pc:picChg chg="add mod">
          <ac:chgData name="Daniel Roper" userId="c5274ab7fa42462a" providerId="LiveId" clId="{FBFC8C01-D1F8-4244-A6A2-6200F5857D85}" dt="2023-04-11T20:46:16.870" v="6032" actId="1076"/>
          <ac:picMkLst>
            <pc:docMk/>
            <pc:sldMk cId="2048383351" sldId="295"/>
            <ac:picMk id="27" creationId="{E7C7E86C-2310-95D9-3D0D-1C31DAF840F3}"/>
          </ac:picMkLst>
        </pc:picChg>
      </pc:sldChg>
      <pc:sldChg chg="addSp delSp modSp add mod modAnim modNotesTx">
        <pc:chgData name="Daniel Roper" userId="c5274ab7fa42462a" providerId="LiveId" clId="{FBFC8C01-D1F8-4244-A6A2-6200F5857D85}" dt="2023-04-12T01:53:56.756" v="8323" actId="1035"/>
        <pc:sldMkLst>
          <pc:docMk/>
          <pc:sldMk cId="3281683318" sldId="296"/>
        </pc:sldMkLst>
        <pc:spChg chg="add del mod">
          <ac:chgData name="Daniel Roper" userId="c5274ab7fa42462a" providerId="LiveId" clId="{FBFC8C01-D1F8-4244-A6A2-6200F5857D85}" dt="2023-04-12T01:52:47.255" v="8314" actId="478"/>
          <ac:spMkLst>
            <pc:docMk/>
            <pc:sldMk cId="3281683318" sldId="296"/>
            <ac:spMk id="2" creationId="{6331FAFA-1DE3-9849-4CE9-7B827A126232}"/>
          </ac:spMkLst>
        </pc:spChg>
        <pc:spChg chg="add mod">
          <ac:chgData name="Daniel Roper" userId="c5274ab7fa42462a" providerId="LiveId" clId="{FBFC8C01-D1F8-4244-A6A2-6200F5857D85}" dt="2023-04-12T01:53:56.756" v="8323" actId="1035"/>
          <ac:spMkLst>
            <pc:docMk/>
            <pc:sldMk cId="3281683318" sldId="296"/>
            <ac:spMk id="3" creationId="{2A7F7536-B790-51C2-6446-F20FC455E65B}"/>
          </ac:spMkLst>
        </pc:spChg>
        <pc:spChg chg="add mod">
          <ac:chgData name="Daniel Roper" userId="c5274ab7fa42462a" providerId="LiveId" clId="{FBFC8C01-D1F8-4244-A6A2-6200F5857D85}" dt="2023-04-12T01:53:50.022" v="8319" actId="1035"/>
          <ac:spMkLst>
            <pc:docMk/>
            <pc:sldMk cId="3281683318" sldId="296"/>
            <ac:spMk id="4" creationId="{F19972FE-5E16-78A1-65D7-647CBA6251D9}"/>
          </ac:spMkLst>
        </pc:spChg>
        <pc:spChg chg="mod">
          <ac:chgData name="Daniel Roper" userId="c5274ab7fa42462a" providerId="LiveId" clId="{FBFC8C01-D1F8-4244-A6A2-6200F5857D85}" dt="2023-04-11T21:20:41.020" v="6296" actId="207"/>
          <ac:spMkLst>
            <pc:docMk/>
            <pc:sldMk cId="3281683318" sldId="296"/>
            <ac:spMk id="28" creationId="{C6E3BCE9-EEDE-9AB9-A005-6EB5FA90C074}"/>
          </ac:spMkLst>
        </pc:spChg>
        <pc:spChg chg="mod ord">
          <ac:chgData name="Daniel Roper" userId="c5274ab7fa42462a" providerId="LiveId" clId="{FBFC8C01-D1F8-4244-A6A2-6200F5857D85}" dt="2023-04-11T21:04:22.521" v="6129" actId="1076"/>
          <ac:spMkLst>
            <pc:docMk/>
            <pc:sldMk cId="3281683318" sldId="296"/>
            <ac:spMk id="30" creationId="{A28FC35C-7D9C-373C-EC73-CBD11AB5C0FA}"/>
          </ac:spMkLst>
        </pc:spChg>
      </pc:sldChg>
      <pc:sldChg chg="addSp modSp add mod modAnim">
        <pc:chgData name="Daniel Roper" userId="c5274ab7fa42462a" providerId="LiveId" clId="{FBFC8C01-D1F8-4244-A6A2-6200F5857D85}" dt="2023-04-11T22:19:49.368" v="6961"/>
        <pc:sldMkLst>
          <pc:docMk/>
          <pc:sldMk cId="370699538" sldId="297"/>
        </pc:sldMkLst>
        <pc:spChg chg="add mod">
          <ac:chgData name="Daniel Roper" userId="c5274ab7fa42462a" providerId="LiveId" clId="{FBFC8C01-D1F8-4244-A6A2-6200F5857D85}" dt="2023-04-11T22:18:40.677" v="6958" actId="1076"/>
          <ac:spMkLst>
            <pc:docMk/>
            <pc:sldMk cId="370699538" sldId="297"/>
            <ac:spMk id="2" creationId="{CBB059BB-1A9A-06EA-6265-CC7EFF15ABF1}"/>
          </ac:spMkLst>
        </pc:spChg>
        <pc:spChg chg="add mod ord">
          <ac:chgData name="Daniel Roper" userId="c5274ab7fa42462a" providerId="LiveId" clId="{FBFC8C01-D1F8-4244-A6A2-6200F5857D85}" dt="2023-04-11T22:18:06.643" v="6956" actId="1076"/>
          <ac:spMkLst>
            <pc:docMk/>
            <pc:sldMk cId="370699538" sldId="297"/>
            <ac:spMk id="3" creationId="{87957636-144E-1133-E723-62FDCF3DA4EB}"/>
          </ac:spMkLst>
        </pc:spChg>
        <pc:spChg chg="mod">
          <ac:chgData name="Daniel Roper" userId="c5274ab7fa42462a" providerId="LiveId" clId="{FBFC8C01-D1F8-4244-A6A2-6200F5857D85}" dt="2023-04-11T22:16:42.926" v="6943" actId="1035"/>
          <ac:spMkLst>
            <pc:docMk/>
            <pc:sldMk cId="370699538" sldId="297"/>
            <ac:spMk id="4" creationId="{0EFC5AA7-E393-EE13-3E01-D54EB5972799}"/>
          </ac:spMkLst>
        </pc:spChg>
      </pc:sldChg>
      <pc:sldChg chg="addSp modSp add mod ord modAnim modNotesTx">
        <pc:chgData name="Daniel Roper" userId="c5274ab7fa42462a" providerId="LiveId" clId="{FBFC8C01-D1F8-4244-A6A2-6200F5857D85}" dt="2023-04-12T21:13:27.585" v="10572" actId="688"/>
        <pc:sldMkLst>
          <pc:docMk/>
          <pc:sldMk cId="1261029513" sldId="298"/>
        </pc:sldMkLst>
        <pc:spChg chg="add mod">
          <ac:chgData name="Daniel Roper" userId="c5274ab7fa42462a" providerId="LiveId" clId="{FBFC8C01-D1F8-4244-A6A2-6200F5857D85}" dt="2023-04-12T16:45:11.018" v="10124" actId="1076"/>
          <ac:spMkLst>
            <pc:docMk/>
            <pc:sldMk cId="1261029513" sldId="298"/>
            <ac:spMk id="2" creationId="{0B8F69C4-C86E-72EA-7DD4-0A385A24A75B}"/>
          </ac:spMkLst>
        </pc:spChg>
        <pc:spChg chg="mod">
          <ac:chgData name="Daniel Roper" userId="c5274ab7fa42462a" providerId="LiveId" clId="{FBFC8C01-D1F8-4244-A6A2-6200F5857D85}" dt="2023-04-12T21:12:17.453" v="10569" actId="20577"/>
          <ac:spMkLst>
            <pc:docMk/>
            <pc:sldMk cId="1261029513" sldId="298"/>
            <ac:spMk id="3" creationId="{D3C3E10D-112E-0DF3-D9BF-C5C6EBA87121}"/>
          </ac:spMkLst>
        </pc:spChg>
        <pc:spChg chg="add mod">
          <ac:chgData name="Daniel Roper" userId="c5274ab7fa42462a" providerId="LiveId" clId="{FBFC8C01-D1F8-4244-A6A2-6200F5857D85}" dt="2023-04-12T21:13:27.585" v="10572" actId="688"/>
          <ac:spMkLst>
            <pc:docMk/>
            <pc:sldMk cId="1261029513" sldId="298"/>
            <ac:spMk id="4" creationId="{9305341E-6B84-1D25-D6F7-305DD84EBD1A}"/>
          </ac:spMkLst>
        </pc:spChg>
        <pc:spChg chg="mod">
          <ac:chgData name="Daniel Roper" userId="c5274ab7fa42462a" providerId="LiveId" clId="{FBFC8C01-D1F8-4244-A6A2-6200F5857D85}" dt="2023-04-12T16:32:00.199" v="9958" actId="1035"/>
          <ac:spMkLst>
            <pc:docMk/>
            <pc:sldMk cId="1261029513" sldId="298"/>
            <ac:spMk id="10244" creationId="{48816CDB-4D70-C88C-9DDA-6BC9B834A46B}"/>
          </ac:spMkLst>
        </pc:spChg>
      </pc:sldChg>
      <pc:sldChg chg="addSp new mod">
        <pc:chgData name="Daniel Roper" userId="c5274ab7fa42462a" providerId="LiveId" clId="{FBFC8C01-D1F8-4244-A6A2-6200F5857D85}" dt="2023-04-12T16:34:37.784" v="10026" actId="11529"/>
        <pc:sldMkLst>
          <pc:docMk/>
          <pc:sldMk cId="2275028716" sldId="299"/>
        </pc:sldMkLst>
        <pc:spChg chg="add">
          <ac:chgData name="Daniel Roper" userId="c5274ab7fa42462a" providerId="LiveId" clId="{FBFC8C01-D1F8-4244-A6A2-6200F5857D85}" dt="2023-04-12T16:34:37.784" v="10026" actId="11529"/>
          <ac:spMkLst>
            <pc:docMk/>
            <pc:sldMk cId="2275028716" sldId="299"/>
            <ac:spMk id="2" creationId="{663B7CB1-C406-08F8-E38F-C5AC5C8547D2}"/>
          </ac:spMkLst>
        </pc:spChg>
      </pc:sldChg>
      <pc:sldChg chg="delSp modSp add mod delAnim modAnim modNotesTx">
        <pc:chgData name="Daniel Roper" userId="c5274ab7fa42462a" providerId="LiveId" clId="{FBFC8C01-D1F8-4244-A6A2-6200F5857D85}" dt="2023-04-12T22:39:00.220" v="12279" actId="20577"/>
        <pc:sldMkLst>
          <pc:docMk/>
          <pc:sldMk cId="1260691744" sldId="300"/>
        </pc:sldMkLst>
        <pc:spChg chg="del mod">
          <ac:chgData name="Daniel Roper" userId="c5274ab7fa42462a" providerId="LiveId" clId="{FBFC8C01-D1F8-4244-A6A2-6200F5857D85}" dt="2023-04-12T16:54:10.865" v="10330" actId="478"/>
          <ac:spMkLst>
            <pc:docMk/>
            <pc:sldMk cId="1260691744" sldId="300"/>
            <ac:spMk id="2" creationId="{0B8F69C4-C86E-72EA-7DD4-0A385A24A75B}"/>
          </ac:spMkLst>
        </pc:spChg>
        <pc:spChg chg="mod">
          <ac:chgData name="Daniel Roper" userId="c5274ab7fa42462a" providerId="LiveId" clId="{FBFC8C01-D1F8-4244-A6A2-6200F5857D85}" dt="2023-04-12T22:39:00.220" v="12279" actId="20577"/>
          <ac:spMkLst>
            <pc:docMk/>
            <pc:sldMk cId="1260691744" sldId="300"/>
            <ac:spMk id="3" creationId="{D3C3E10D-112E-0DF3-D9BF-C5C6EBA87121}"/>
          </ac:spMkLst>
        </pc:spChg>
        <pc:spChg chg="mod">
          <ac:chgData name="Daniel Roper" userId="c5274ab7fa42462a" providerId="LiveId" clId="{FBFC8C01-D1F8-4244-A6A2-6200F5857D85}" dt="2023-04-12T21:30:07.201" v="11065" actId="20577"/>
          <ac:spMkLst>
            <pc:docMk/>
            <pc:sldMk cId="1260691744" sldId="300"/>
            <ac:spMk id="10244" creationId="{48816CDB-4D70-C88C-9DDA-6BC9B834A46B}"/>
          </ac:spMkLst>
        </pc:spChg>
      </pc:sldChg>
      <pc:sldChg chg="delSp modSp add mod ord">
        <pc:chgData name="Daniel Roper" userId="c5274ab7fa42462a" providerId="LiveId" clId="{FBFC8C01-D1F8-4244-A6A2-6200F5857D85}" dt="2023-04-12T20:45:01.696" v="10489"/>
        <pc:sldMkLst>
          <pc:docMk/>
          <pc:sldMk cId="388521214" sldId="301"/>
        </pc:sldMkLst>
        <pc:spChg chg="mod">
          <ac:chgData name="Daniel Roper" userId="c5274ab7fa42462a" providerId="LiveId" clId="{FBFC8C01-D1F8-4244-A6A2-6200F5857D85}" dt="2023-04-12T20:44:17.061" v="10484" actId="1036"/>
          <ac:spMkLst>
            <pc:docMk/>
            <pc:sldMk cId="388521214" sldId="301"/>
            <ac:spMk id="2" creationId="{CBB059BB-1A9A-06EA-6265-CC7EFF15ABF1}"/>
          </ac:spMkLst>
        </pc:spChg>
        <pc:spChg chg="del">
          <ac:chgData name="Daniel Roper" userId="c5274ab7fa42462a" providerId="LiveId" clId="{FBFC8C01-D1F8-4244-A6A2-6200F5857D85}" dt="2023-04-12T18:20:01.754" v="10332" actId="478"/>
          <ac:spMkLst>
            <pc:docMk/>
            <pc:sldMk cId="388521214" sldId="301"/>
            <ac:spMk id="4" creationId="{0EFC5AA7-E393-EE13-3E01-D54EB5972799}"/>
          </ac:spMkLst>
        </pc:spChg>
        <pc:spChg chg="mod">
          <ac:chgData name="Daniel Roper" userId="c5274ab7fa42462a" providerId="LiveId" clId="{FBFC8C01-D1F8-4244-A6A2-6200F5857D85}" dt="2023-04-12T20:42:48.737" v="10455" actId="255"/>
          <ac:spMkLst>
            <pc:docMk/>
            <pc:sldMk cId="388521214" sldId="301"/>
            <ac:spMk id="10244" creationId="{48816CDB-4D70-C88C-9DDA-6BC9B834A46B}"/>
          </ac:spMkLst>
        </pc:spChg>
      </pc:sldChg>
      <pc:sldChg chg="modSp add mod ord">
        <pc:chgData name="Daniel Roper" userId="c5274ab7fa42462a" providerId="LiveId" clId="{FBFC8C01-D1F8-4244-A6A2-6200F5857D85}" dt="2023-04-12T22:34:44.574" v="12276" actId="255"/>
        <pc:sldMkLst>
          <pc:docMk/>
          <pc:sldMk cId="241717008" sldId="302"/>
        </pc:sldMkLst>
        <pc:spChg chg="mod">
          <ac:chgData name="Daniel Roper" userId="c5274ab7fa42462a" providerId="LiveId" clId="{FBFC8C01-D1F8-4244-A6A2-6200F5857D85}" dt="2023-04-12T22:34:44.574" v="12276" actId="255"/>
          <ac:spMkLst>
            <pc:docMk/>
            <pc:sldMk cId="241717008" sldId="302"/>
            <ac:spMk id="2" creationId="{CBB059BB-1A9A-06EA-6265-CC7EFF15ABF1}"/>
          </ac:spMkLst>
        </pc:spChg>
        <pc:spChg chg="mod">
          <ac:chgData name="Daniel Roper" userId="c5274ab7fa42462a" providerId="LiveId" clId="{FBFC8C01-D1F8-4244-A6A2-6200F5857D85}" dt="2023-04-12T20:42:08.524" v="10442" actId="20577"/>
          <ac:spMkLst>
            <pc:docMk/>
            <pc:sldMk cId="241717008" sldId="302"/>
            <ac:spMk id="10244" creationId="{48816CDB-4D70-C88C-9DDA-6BC9B834A46B}"/>
          </ac:spMkLst>
        </pc:spChg>
      </pc:sldChg>
      <pc:sldChg chg="delSp modSp add mod delAnim modAnim modNotesTx">
        <pc:chgData name="Daniel Roper" userId="c5274ab7fa42462a" providerId="LiveId" clId="{FBFC8C01-D1F8-4244-A6A2-6200F5857D85}" dt="2023-04-12T21:58:47.121" v="12085" actId="20577"/>
        <pc:sldMkLst>
          <pc:docMk/>
          <pc:sldMk cId="2396378977" sldId="303"/>
        </pc:sldMkLst>
        <pc:spChg chg="del mod">
          <ac:chgData name="Daniel Roper" userId="c5274ab7fa42462a" providerId="LiveId" clId="{FBFC8C01-D1F8-4244-A6A2-6200F5857D85}" dt="2023-04-12T20:53:32.265" v="10494" actId="478"/>
          <ac:spMkLst>
            <pc:docMk/>
            <pc:sldMk cId="2396378977" sldId="303"/>
            <ac:spMk id="2" creationId="{0B8F69C4-C86E-72EA-7DD4-0A385A24A75B}"/>
          </ac:spMkLst>
        </pc:spChg>
        <pc:spChg chg="mod">
          <ac:chgData name="Daniel Roper" userId="c5274ab7fa42462a" providerId="LiveId" clId="{FBFC8C01-D1F8-4244-A6A2-6200F5857D85}" dt="2023-04-12T21:58:47.121" v="12085" actId="20577"/>
          <ac:spMkLst>
            <pc:docMk/>
            <pc:sldMk cId="2396378977" sldId="303"/>
            <ac:spMk id="3" creationId="{D3C3E10D-112E-0DF3-D9BF-C5C6EBA87121}"/>
          </ac:spMkLst>
        </pc:spChg>
        <pc:spChg chg="del">
          <ac:chgData name="Daniel Roper" userId="c5274ab7fa42462a" providerId="LiveId" clId="{FBFC8C01-D1F8-4244-A6A2-6200F5857D85}" dt="2023-04-12T20:53:35.272" v="10495" actId="478"/>
          <ac:spMkLst>
            <pc:docMk/>
            <pc:sldMk cId="2396378977" sldId="303"/>
            <ac:spMk id="4" creationId="{9305341E-6B84-1D25-D6F7-305DD84EBD1A}"/>
          </ac:spMkLst>
        </pc:spChg>
        <pc:spChg chg="mod">
          <ac:chgData name="Daniel Roper" userId="c5274ab7fa42462a" providerId="LiveId" clId="{FBFC8C01-D1F8-4244-A6A2-6200F5857D85}" dt="2023-04-12T20:55:09.028" v="10533" actId="20577"/>
          <ac:spMkLst>
            <pc:docMk/>
            <pc:sldMk cId="2396378977" sldId="303"/>
            <ac:spMk id="10244" creationId="{48816CDB-4D70-C88C-9DDA-6BC9B834A4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4/27/2023</a:t>
            </a:fld>
            <a:endParaRPr lang="en-US" dirty="0"/>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dirty="0"/>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Also, Gen. 5:1b-2a: “When God created man, he made him in the likeness of God. Male and female he created them,</a:t>
            </a:r>
          </a:p>
        </p:txBody>
      </p:sp>
      <p:sp>
        <p:nvSpPr>
          <p:cNvPr id="4" name="Slide Number Placeholder 3"/>
          <p:cNvSpPr>
            <a:spLocks noGrp="1"/>
          </p:cNvSpPr>
          <p:nvPr>
            <p:ph type="sldNum" sz="quarter" idx="5"/>
          </p:nvPr>
        </p:nvSpPr>
        <p:spPr/>
        <p:txBody>
          <a:bodyPr/>
          <a:lstStyle/>
          <a:p>
            <a:fld id="{49960ADB-A01A-46F9-9A7D-0F64F369A3B3}" type="slidenum">
              <a:rPr lang="en-US" smtClean="0"/>
              <a:t>4</a:t>
            </a:fld>
            <a:endParaRPr lang="en-US" dirty="0"/>
          </a:p>
        </p:txBody>
      </p:sp>
    </p:spTree>
    <p:extLst>
      <p:ext uri="{BB962C8B-B14F-4D97-AF65-F5344CB8AC3E}">
        <p14:creationId xmlns:p14="http://schemas.microsoft.com/office/powerpoint/2010/main" val="157975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saw that the light he’d made was good.</a:t>
            </a:r>
          </a:p>
          <a:p>
            <a:r>
              <a:rPr lang="en-US" dirty="0"/>
              <a:t>The dry land and seas were separated and that was good.</a:t>
            </a:r>
          </a:p>
          <a:p>
            <a:r>
              <a:rPr lang="en-US" dirty="0"/>
              <a:t>The plants &amp; trees created on Day 3 were good</a:t>
            </a:r>
          </a:p>
          <a:p>
            <a:r>
              <a:rPr lang="en-US" dirty="0"/>
              <a:t>The sun, moon, &amp; stars created on Day 4 were good</a:t>
            </a:r>
          </a:p>
          <a:p>
            <a:r>
              <a:rPr lang="en-US" dirty="0"/>
              <a:t>Birds and fish made on Day 5 were good.</a:t>
            </a:r>
          </a:p>
          <a:p>
            <a:r>
              <a:rPr lang="en-US" dirty="0"/>
              <a:t>The land animals created on Day 6 were good</a:t>
            </a:r>
          </a:p>
          <a:p>
            <a:r>
              <a:rPr lang="en-US" dirty="0"/>
              <a:t>After God created man, He said </a:t>
            </a:r>
            <a:r>
              <a:rPr lang="en-US" dirty="0" err="1"/>
              <a:t>everthing</a:t>
            </a:r>
            <a:r>
              <a:rPr lang="en-US" dirty="0"/>
              <a:t> He had made was very good.</a:t>
            </a:r>
          </a:p>
        </p:txBody>
      </p:sp>
      <p:sp>
        <p:nvSpPr>
          <p:cNvPr id="4" name="Slide Number Placeholder 3"/>
          <p:cNvSpPr>
            <a:spLocks noGrp="1"/>
          </p:cNvSpPr>
          <p:nvPr>
            <p:ph type="sldNum" sz="quarter" idx="5"/>
          </p:nvPr>
        </p:nvSpPr>
        <p:spPr/>
        <p:txBody>
          <a:bodyPr/>
          <a:lstStyle/>
          <a:p>
            <a:fld id="{49960ADB-A01A-46F9-9A7D-0F64F369A3B3}" type="slidenum">
              <a:rPr lang="en-US" smtClean="0"/>
              <a:t>5</a:t>
            </a:fld>
            <a:endParaRPr lang="en-US" dirty="0"/>
          </a:p>
        </p:txBody>
      </p:sp>
    </p:spTree>
    <p:extLst>
      <p:ext uri="{BB962C8B-B14F-4D97-AF65-F5344CB8AC3E}">
        <p14:creationId xmlns:p14="http://schemas.microsoft.com/office/powerpoint/2010/main" val="261559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This means that our maleness or our femaleness is not incidental to our humanness but constitutes its very essence. God does not make us into a generic humanity that is later differentiated; rather from the start we are male or female. This means I cannot understand myself if I try to ignore the way God has designed me or if I despise the gifts he may have given to help me fulfill my calling. If the postmodern view that gender is wholly a “social construct” were true, then we could follow whatever path seemed good to us. However, If our gender is at the heart of our nature, we lose a key part of ourselves if we abandon our distinctive male and female roles. (Keller)</a:t>
            </a:r>
          </a:p>
        </p:txBody>
      </p:sp>
      <p:sp>
        <p:nvSpPr>
          <p:cNvPr id="4" name="Slide Number Placeholder 3"/>
          <p:cNvSpPr>
            <a:spLocks noGrp="1"/>
          </p:cNvSpPr>
          <p:nvPr>
            <p:ph type="sldNum" sz="quarter" idx="5"/>
          </p:nvPr>
        </p:nvSpPr>
        <p:spPr/>
        <p:txBody>
          <a:bodyPr/>
          <a:lstStyle/>
          <a:p>
            <a:fld id="{49960ADB-A01A-46F9-9A7D-0F64F369A3B3}" type="slidenum">
              <a:rPr lang="en-US" smtClean="0"/>
              <a:t>10</a:t>
            </a:fld>
            <a:endParaRPr lang="en-US" dirty="0"/>
          </a:p>
        </p:txBody>
      </p:sp>
    </p:spTree>
    <p:extLst>
      <p:ext uri="{BB962C8B-B14F-4D97-AF65-F5344CB8AC3E}">
        <p14:creationId xmlns:p14="http://schemas.microsoft.com/office/powerpoint/2010/main" val="129300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Ay-</a:t>
            </a:r>
            <a:r>
              <a:rPr lang="en-US" b="1" dirty="0" err="1"/>
              <a:t>zer</a:t>
            </a:r>
            <a:r>
              <a:rPr lang="en-US" b="1" dirty="0"/>
              <a:t>    </a:t>
            </a:r>
            <a:r>
              <a:rPr lang="en-US" b="1" dirty="0" err="1"/>
              <a:t>Neh-ghed</a:t>
            </a:r>
            <a:endParaRPr lang="en-US" b="1" dirty="0"/>
          </a:p>
          <a:p>
            <a:r>
              <a:rPr lang="en-US" dirty="0"/>
              <a:t>Ex. 18:4  tells us that Moses’ second son “was named </a:t>
            </a:r>
            <a:r>
              <a:rPr lang="en-US" b="1" dirty="0"/>
              <a:t>Eli-</a:t>
            </a:r>
            <a:r>
              <a:rPr lang="en-US" b="1" dirty="0" err="1"/>
              <a:t>ezer</a:t>
            </a:r>
            <a:r>
              <a:rPr lang="en-US" dirty="0"/>
              <a:t>, for Moses had said, “The God of my father was my helper and delivered me from the sword of Pharaoh.”</a:t>
            </a:r>
          </a:p>
          <a:p>
            <a:r>
              <a:rPr lang="en-US" dirty="0"/>
              <a:t>Ps.33:20 “Our soul waits for the LORD; he is our </a:t>
            </a:r>
            <a:r>
              <a:rPr lang="en-US" b="1" u="sng" dirty="0"/>
              <a:t>help</a:t>
            </a:r>
            <a:r>
              <a:rPr lang="en-US" dirty="0"/>
              <a:t> and our shield.”</a:t>
            </a:r>
          </a:p>
          <a:p>
            <a:r>
              <a:rPr lang="en-US" dirty="0"/>
              <a:t>Also, 1 Sam. 7:12 – “Then Samuel took a stone and set it up between Mizpah and Shen. He named it </a:t>
            </a:r>
            <a:r>
              <a:rPr lang="en-US" b="1" dirty="0" err="1"/>
              <a:t>Eben-ezer</a:t>
            </a:r>
            <a:r>
              <a:rPr lang="en-US" dirty="0"/>
              <a:t>, saying, “Thus far the LORD has helped us.” </a:t>
            </a:r>
            <a:r>
              <a:rPr lang="en-US" b="1" u="sng" dirty="0"/>
              <a:t>(stone of the help) </a:t>
            </a:r>
            <a:r>
              <a:rPr lang="en-US" b="1" dirty="0"/>
              <a:t>– O thou fount of every blessing</a:t>
            </a:r>
          </a:p>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12</a:t>
            </a:fld>
            <a:endParaRPr lang="en-US" dirty="0"/>
          </a:p>
        </p:txBody>
      </p:sp>
    </p:spTree>
    <p:extLst>
      <p:ext uri="{BB962C8B-B14F-4D97-AF65-F5344CB8AC3E}">
        <p14:creationId xmlns:p14="http://schemas.microsoft.com/office/powerpoint/2010/main" val="274667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u="sng" dirty="0"/>
              <a:t>Do most men act like they really believe this?</a:t>
            </a:r>
          </a:p>
        </p:txBody>
      </p:sp>
      <p:sp>
        <p:nvSpPr>
          <p:cNvPr id="4" name="Slide Number Placeholder 3"/>
          <p:cNvSpPr>
            <a:spLocks noGrp="1"/>
          </p:cNvSpPr>
          <p:nvPr>
            <p:ph type="sldNum" sz="quarter" idx="5"/>
          </p:nvPr>
        </p:nvSpPr>
        <p:spPr/>
        <p:txBody>
          <a:bodyPr/>
          <a:lstStyle/>
          <a:p>
            <a:fld id="{49960ADB-A01A-46F9-9A7D-0F64F369A3B3}" type="slidenum">
              <a:rPr lang="en-US" smtClean="0"/>
              <a:t>14</a:t>
            </a:fld>
            <a:endParaRPr lang="en-US" dirty="0"/>
          </a:p>
        </p:txBody>
      </p:sp>
    </p:spTree>
    <p:extLst>
      <p:ext uri="{BB962C8B-B14F-4D97-AF65-F5344CB8AC3E}">
        <p14:creationId xmlns:p14="http://schemas.microsoft.com/office/powerpoint/2010/main" val="383494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Last” reminds me of the 60’s song by Etta James</a:t>
            </a:r>
          </a:p>
        </p:txBody>
      </p:sp>
      <p:sp>
        <p:nvSpPr>
          <p:cNvPr id="4" name="Slide Number Placeholder 3"/>
          <p:cNvSpPr>
            <a:spLocks noGrp="1"/>
          </p:cNvSpPr>
          <p:nvPr>
            <p:ph type="sldNum" sz="quarter" idx="5"/>
          </p:nvPr>
        </p:nvSpPr>
        <p:spPr/>
        <p:txBody>
          <a:bodyPr/>
          <a:lstStyle/>
          <a:p>
            <a:fld id="{49960ADB-A01A-46F9-9A7D-0F64F369A3B3}" type="slidenum">
              <a:rPr lang="en-US" smtClean="0"/>
              <a:t>17</a:t>
            </a:fld>
            <a:endParaRPr lang="en-US" dirty="0"/>
          </a:p>
        </p:txBody>
      </p:sp>
    </p:spTree>
    <p:extLst>
      <p:ext uri="{BB962C8B-B14F-4D97-AF65-F5344CB8AC3E}">
        <p14:creationId xmlns:p14="http://schemas.microsoft.com/office/powerpoint/2010/main" val="138070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15014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913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005865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708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2152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42795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147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29577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ochin"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12263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990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575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marL="39688"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968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540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4112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684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marL="39688"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96888"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54088"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411288"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68488"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blehub.com/genesis/1-4.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dirty="0">
                <a:effectLst>
                  <a:outerShdw blurRad="38100" dist="38100" dir="2700000" algn="tl">
                    <a:srgbClr val="C0C0C0"/>
                  </a:outerShdw>
                </a:effectLst>
              </a:rPr>
              <a:t>Married:</a:t>
            </a:r>
            <a:br>
              <a:rPr lang="en-US" sz="7200" b="1" dirty="0">
                <a:effectLst>
                  <a:outerShdw blurRad="38100" dist="38100" dir="2700000" algn="tl">
                    <a:srgbClr val="C0C0C0"/>
                  </a:outerShdw>
                </a:effectLst>
              </a:rPr>
            </a:br>
            <a:r>
              <a:rPr lang="en-US" sz="720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Tree>
    <p:extLst>
      <p:ext uri="{BB962C8B-B14F-4D97-AF65-F5344CB8AC3E}">
        <p14:creationId xmlns:p14="http://schemas.microsoft.com/office/powerpoint/2010/main" val="2852522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94800" y="152400"/>
            <a:ext cx="11430000" cy="1143000"/>
          </a:xfrm>
        </p:spPr>
        <p:txBody>
          <a:bodyPr/>
          <a:lstStyle/>
          <a:p>
            <a:pPr eaLnBrk="1" hangingPunct="1">
              <a:defRPr/>
            </a:pP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Gen. 1:26-27: </a:t>
            </a:r>
            <a:b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Man in God’s Image &amp; Likeness</a:t>
            </a:r>
          </a:p>
        </p:txBody>
      </p:sp>
      <p:sp>
        <p:nvSpPr>
          <p:cNvPr id="3" name="TextBox 2">
            <a:extLst>
              <a:ext uri="{FF2B5EF4-FFF2-40B4-BE49-F238E27FC236}">
                <a16:creationId xmlns:a16="http://schemas.microsoft.com/office/drawing/2014/main" id="{D3C3E10D-112E-0DF3-D9BF-C5C6EBA87121}"/>
              </a:ext>
            </a:extLst>
          </p:cNvPr>
          <p:cNvSpPr txBox="1"/>
          <p:nvPr/>
        </p:nvSpPr>
        <p:spPr>
          <a:xfrm>
            <a:off x="794800" y="1600200"/>
            <a:ext cx="11430000" cy="1569660"/>
          </a:xfrm>
          <a:prstGeom prst="rect">
            <a:avLst/>
          </a:prstGeom>
          <a:noFill/>
        </p:spPr>
        <p:txBody>
          <a:bodyPr wrap="square">
            <a:spAutoFit/>
          </a:bodyPr>
          <a:lstStyle/>
          <a:p>
            <a:r>
              <a:rPr lang="en-US" sz="3200" b="1" i="0" u="none" strike="noStrike"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26</a:t>
            </a:r>
            <a:r>
              <a:rPr lang="en-US" sz="3200" b="1" i="0" u="none" strike="noStrike"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Then God</a:t>
            </a:r>
            <a:r>
              <a:rPr lang="en-US" sz="3200" b="1" u="sng" dirty="0">
                <a:solidFill>
                  <a:srgbClr val="FF0000"/>
                </a:solidFill>
                <a:latin typeface="Calibri" panose="020F0502020204030204" pitchFamily="34" charset="0"/>
                <a:ea typeface="Calibri" panose="020F0502020204030204" pitchFamily="34" charset="0"/>
                <a:cs typeface="Calibri" panose="020F0502020204030204" pitchFamily="34" charset="0"/>
              </a:rPr>
              <a:t> said, Let Us</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make mankind in Our image, according to </a:t>
            </a:r>
            <a:r>
              <a:rPr lang="en-US" sz="3200" b="1" u="sng" dirty="0">
                <a:solidFill>
                  <a:srgbClr val="FF0000"/>
                </a:solidFill>
                <a:latin typeface="Calibri" panose="020F0502020204030204" pitchFamily="34" charset="0"/>
                <a:ea typeface="Calibri" panose="020F0502020204030204" pitchFamily="34" charset="0"/>
                <a:cs typeface="Calibri" panose="020F0502020204030204" pitchFamily="34" charset="0"/>
              </a:rPr>
              <a:t>Our</a:t>
            </a: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 likeness</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en-US" sz="3200" b="1" strike="noStrike"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27</a:t>
            </a:r>
            <a:r>
              <a:rPr lang="en-US" sz="3200" b="1" strike="noStrike"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So God created man in His own image, in the image of God He created him; </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male and female </a:t>
            </a: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He created them.</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AFCC5B14-DB1F-82D3-9DA4-A12634F7F163}"/>
              </a:ext>
            </a:extLst>
          </p:cNvPr>
          <p:cNvSpPr txBox="1"/>
          <p:nvPr/>
        </p:nvSpPr>
        <p:spPr>
          <a:xfrm>
            <a:off x="1168400" y="3124200"/>
            <a:ext cx="11056400" cy="5078313"/>
          </a:xfrm>
          <a:prstGeom prst="rect">
            <a:avLst/>
          </a:prstGeom>
          <a:noFill/>
        </p:spPr>
        <p:txBody>
          <a:bodyPr wrap="square" rtlCol="0">
            <a:spAutoFit/>
          </a:bodyPr>
          <a:lstStyle/>
          <a:p>
            <a:r>
              <a:rPr lang="en-US" sz="3600" b="1" u="sng" dirty="0">
                <a:solidFill>
                  <a:schemeClr val="accent6"/>
                </a:solidFill>
              </a:rPr>
              <a:t>A few unique characteristics of humans </a:t>
            </a:r>
            <a:r>
              <a:rPr lang="en-US" sz="3600" b="1" u="sng" dirty="0">
                <a:solidFill>
                  <a:srgbClr val="FF0000"/>
                </a:solidFill>
              </a:rPr>
              <a:t>(not just males!)</a:t>
            </a:r>
            <a:r>
              <a:rPr lang="en-US" sz="3600" b="1" u="sng" dirty="0">
                <a:solidFill>
                  <a:schemeClr val="accent6"/>
                </a:solidFill>
              </a:rPr>
              <a:t>:</a:t>
            </a:r>
          </a:p>
          <a:p>
            <a:pPr marL="571500" indent="-571500">
              <a:buFont typeface="Arial" panose="020B0604020202020204" pitchFamily="34" charset="0"/>
              <a:buChar char="•"/>
            </a:pPr>
            <a:r>
              <a:rPr lang="en-US" sz="3200" b="1" dirty="0">
                <a:solidFill>
                  <a:schemeClr val="accent6"/>
                </a:solidFill>
              </a:rPr>
              <a:t>Rule over creation</a:t>
            </a:r>
          </a:p>
          <a:p>
            <a:pPr marL="571500" indent="-571500">
              <a:buFont typeface="Arial" panose="020B0604020202020204" pitchFamily="34" charset="0"/>
              <a:buChar char="•"/>
            </a:pPr>
            <a:r>
              <a:rPr lang="en-US" sz="3200" b="1" dirty="0">
                <a:solidFill>
                  <a:schemeClr val="accent6"/>
                </a:solidFill>
              </a:rPr>
              <a:t>Self aware</a:t>
            </a:r>
          </a:p>
          <a:p>
            <a:pPr marL="571500" indent="-571500">
              <a:buFont typeface="Arial" panose="020B0604020202020204" pitchFamily="34" charset="0"/>
              <a:buChar char="•"/>
            </a:pPr>
            <a:r>
              <a:rPr lang="en-US" sz="3200" b="1" dirty="0">
                <a:solidFill>
                  <a:schemeClr val="accent6"/>
                </a:solidFill>
              </a:rPr>
              <a:t>Free-willed, rational beings </a:t>
            </a:r>
          </a:p>
          <a:p>
            <a:pPr marL="571500" indent="-571500">
              <a:buFont typeface="Arial" panose="020B0604020202020204" pitchFamily="34" charset="0"/>
              <a:buChar char="•"/>
            </a:pPr>
            <a:r>
              <a:rPr lang="en-US" sz="3200" b="1" dirty="0">
                <a:solidFill>
                  <a:schemeClr val="accent6"/>
                </a:solidFill>
              </a:rPr>
              <a:t>Capable of deep love</a:t>
            </a:r>
          </a:p>
          <a:p>
            <a:pPr marL="571500" indent="-571500">
              <a:buFont typeface="Arial" panose="020B0604020202020204" pitchFamily="34" charset="0"/>
              <a:buChar char="•"/>
            </a:pPr>
            <a:r>
              <a:rPr lang="en-US" sz="3200" b="1" dirty="0">
                <a:solidFill>
                  <a:schemeClr val="accent6"/>
                </a:solidFill>
              </a:rPr>
              <a:t>Desire relationships</a:t>
            </a:r>
          </a:p>
          <a:p>
            <a:pPr marL="571500" indent="-571500">
              <a:buFont typeface="Arial" panose="020B0604020202020204" pitchFamily="34" charset="0"/>
              <a:buChar char="•"/>
            </a:pPr>
            <a:r>
              <a:rPr lang="en-US" sz="3200" b="1" dirty="0">
                <a:solidFill>
                  <a:schemeClr val="accent6"/>
                </a:solidFill>
              </a:rPr>
              <a:t>Make plans and promises</a:t>
            </a:r>
          </a:p>
          <a:p>
            <a:pPr marL="571500" indent="-571500">
              <a:buFont typeface="Arial" panose="020B0604020202020204" pitchFamily="34" charset="0"/>
              <a:buChar char="•"/>
            </a:pPr>
            <a:r>
              <a:rPr lang="en-US" sz="3200" b="1" dirty="0">
                <a:solidFill>
                  <a:schemeClr val="accent6"/>
                </a:solidFill>
              </a:rPr>
              <a:t>Moral beings with a spiritual</a:t>
            </a:r>
          </a:p>
          <a:p>
            <a:r>
              <a:rPr lang="en-US" sz="3200" b="1" dirty="0">
                <a:solidFill>
                  <a:schemeClr val="accent6"/>
                </a:solidFill>
              </a:rPr>
              <a:t>      nature</a:t>
            </a:r>
          </a:p>
          <a:p>
            <a:pPr marL="571500" indent="-571500">
              <a:buFont typeface="Arial" panose="020B0604020202020204" pitchFamily="34" charset="0"/>
              <a:buChar char="•"/>
            </a:pPr>
            <a:r>
              <a:rPr lang="en-US" sz="3200" b="1" dirty="0">
                <a:solidFill>
                  <a:schemeClr val="accent6"/>
                </a:solidFill>
              </a:rPr>
              <a:t>Possess an eternal soul</a:t>
            </a:r>
          </a:p>
        </p:txBody>
      </p:sp>
      <p:cxnSp>
        <p:nvCxnSpPr>
          <p:cNvPr id="6" name="Straight Connector 5">
            <a:extLst>
              <a:ext uri="{FF2B5EF4-FFF2-40B4-BE49-F238E27FC236}">
                <a16:creationId xmlns:a16="http://schemas.microsoft.com/office/drawing/2014/main" id="{B4D7A8F8-6E70-9AB5-85CD-A22D01C35E5D}"/>
              </a:ext>
            </a:extLst>
          </p:cNvPr>
          <p:cNvCxnSpPr/>
          <p:nvPr/>
        </p:nvCxnSpPr>
        <p:spPr bwMode="auto">
          <a:xfrm>
            <a:off x="1827306" y="5638800"/>
            <a:ext cx="3505200"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8B7B8403-D8D3-1184-C5E9-2F794000D865}"/>
              </a:ext>
            </a:extLst>
          </p:cNvPr>
          <p:cNvCxnSpPr/>
          <p:nvPr/>
        </p:nvCxnSpPr>
        <p:spPr bwMode="auto">
          <a:xfrm>
            <a:off x="1827306" y="6096000"/>
            <a:ext cx="3505200"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F9DC728E-7DA1-15BD-CF03-17690D6FD738}"/>
              </a:ext>
            </a:extLst>
          </p:cNvPr>
          <p:cNvCxnSpPr/>
          <p:nvPr/>
        </p:nvCxnSpPr>
        <p:spPr bwMode="auto">
          <a:xfrm>
            <a:off x="1800412" y="6602506"/>
            <a:ext cx="4446494"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a:extLst>
              <a:ext uri="{FF2B5EF4-FFF2-40B4-BE49-F238E27FC236}">
                <a16:creationId xmlns:a16="http://schemas.microsoft.com/office/drawing/2014/main" id="{18CA260F-7206-E70B-6E96-B2821D3B97C9}"/>
              </a:ext>
            </a:extLst>
          </p:cNvPr>
          <p:cNvSpPr txBox="1"/>
          <p:nvPr/>
        </p:nvSpPr>
        <p:spPr>
          <a:xfrm>
            <a:off x="6681696" y="4038600"/>
            <a:ext cx="5840504" cy="3416320"/>
          </a:xfrm>
          <a:prstGeom prst="rect">
            <a:avLst/>
          </a:prstGeom>
          <a:noFill/>
        </p:spPr>
        <p:txBody>
          <a:bodyPr wrap="square" rtlCol="0">
            <a:spAutoFit/>
          </a:bodyPr>
          <a:lstStyle/>
          <a:p>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 male and a female, united as “one flesh” can, in some ways, be the best reflection of the image of the Godhead – distinct personalities that are inseparably united. </a:t>
            </a:r>
          </a:p>
        </p:txBody>
      </p:sp>
      <p:sp>
        <p:nvSpPr>
          <p:cNvPr id="9" name="Arrow: Right 8">
            <a:extLst>
              <a:ext uri="{FF2B5EF4-FFF2-40B4-BE49-F238E27FC236}">
                <a16:creationId xmlns:a16="http://schemas.microsoft.com/office/drawing/2014/main" id="{E73E500A-306D-7800-97ED-5B8096E32155}"/>
              </a:ext>
            </a:extLst>
          </p:cNvPr>
          <p:cNvSpPr/>
          <p:nvPr/>
        </p:nvSpPr>
        <p:spPr bwMode="auto">
          <a:xfrm rot="2955928">
            <a:off x="909037" y="697666"/>
            <a:ext cx="1212924" cy="990600"/>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11973853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Genesis 2:</a:t>
            </a: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 The Garden Paradise Before Sin</a:t>
            </a: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786606" y="990600"/>
            <a:ext cx="11582400" cy="5715000"/>
          </a:xfrm>
          <a:prstGeom prst="rect">
            <a:avLst/>
          </a:prstGeom>
        </p:spPr>
        <p:txBody>
          <a:bodyPr vert="horz" lIns="91440" tIns="45720" rIns="91440" bIns="45720" rtlCol="0">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dirty="0">
                <a:solidFill>
                  <a:sysClr val="windowText" lastClr="000000"/>
                </a:solidFill>
                <a:latin typeface="Calibri" panose="020F0502020204030204"/>
              </a:rPr>
              <a:t>The garden</a:t>
            </a: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 was </a:t>
            </a:r>
            <a:r>
              <a:rPr lang="en-US" sz="3000" b="1" noProof="0" dirty="0">
                <a:solidFill>
                  <a:sysClr val="windowText" lastClr="000000"/>
                </a:solidFill>
                <a:latin typeface="Calibri" panose="020F0502020204030204"/>
              </a:rPr>
              <a:t>f</a:t>
            </a: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ertile</a:t>
            </a:r>
            <a:r>
              <a:rPr lang="en-US" sz="3000" b="1" dirty="0">
                <a:solidFill>
                  <a:sysClr val="windowText" lastClr="000000"/>
                </a:solidFill>
                <a:latin typeface="Calibri" panose="020F0502020204030204"/>
              </a:rPr>
              <a:t> and</a:t>
            </a: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 well-watered,</a:t>
            </a:r>
            <a:r>
              <a:rPr kumimoji="0" lang="en-US" sz="3000" b="1" i="0" u="none" strike="noStrike" kern="1200" cap="none" spc="0" normalizeH="0" noProof="0" dirty="0">
                <a:ln>
                  <a:noFill/>
                </a:ln>
                <a:solidFill>
                  <a:sysClr val="windowText" lastClr="000000"/>
                </a:solidFill>
                <a:effectLst/>
                <a:uLnTx/>
                <a:uFillTx/>
                <a:latin typeface="Calibri" panose="020F0502020204030204"/>
              </a:rPr>
              <a:t> </a:t>
            </a: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filled with every kind of tree that was beautiful and</a:t>
            </a:r>
            <a:r>
              <a:rPr kumimoji="0" lang="en-US" sz="3000" b="1" i="0" u="none" strike="noStrike" kern="1200" cap="none" spc="0" normalizeH="0" noProof="0" dirty="0">
                <a:ln>
                  <a:noFill/>
                </a:ln>
                <a:solidFill>
                  <a:sysClr val="windowText" lastClr="000000"/>
                </a:solidFill>
                <a:effectLst/>
                <a:uLnTx/>
                <a:uFillTx/>
                <a:latin typeface="Calibri" panose="020F0502020204030204"/>
              </a:rPr>
              <a:t> bore fruit that was good to eat.</a:t>
            </a:r>
          </a:p>
          <a:p>
            <a:pPr lvl="0" fontAlgn="auto">
              <a:spcAft>
                <a:spcPts val="0"/>
              </a:spcAft>
              <a:buFont typeface="Wingdings" panose="05000000000000000000" pitchFamily="2" charset="2"/>
              <a:buChar char="Ø"/>
              <a:defRPr/>
            </a:pPr>
            <a:r>
              <a:rPr lang="en-US" sz="3000" b="1" baseline="0" dirty="0">
                <a:solidFill>
                  <a:sysClr val="windowText" lastClr="000000"/>
                </a:solidFill>
                <a:latin typeface="Calibri" panose="020F0502020204030204"/>
              </a:rPr>
              <a:t>Man</a:t>
            </a:r>
            <a:r>
              <a:rPr lang="en-US" sz="3000" b="1" dirty="0">
                <a:solidFill>
                  <a:sysClr val="windowText" lastClr="000000"/>
                </a:solidFill>
                <a:latin typeface="Calibri" panose="020F0502020204030204"/>
              </a:rPr>
              <a:t> was placed in the garden to enjoy it while he cared for it, gladly respecting the one restriction given. (Don’t eat of one tree.)</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God apparently spent time walking and talking with Adam.</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 The man enjoyed peace with all the animals and named them as they came to him.</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God was attuned to man’s needs and saw that </a:t>
            </a:r>
            <a:r>
              <a:rPr lang="en-US" sz="3000" b="1" u="sng" dirty="0">
                <a:solidFill>
                  <a:srgbClr val="FF0000"/>
                </a:solidFill>
                <a:latin typeface="Calibri" panose="020F0502020204030204"/>
              </a:rPr>
              <a:t>he needed the companionship of a helper suitable for him</a:t>
            </a:r>
            <a:r>
              <a:rPr lang="en-US" sz="3000" b="1" dirty="0">
                <a:solidFill>
                  <a:srgbClr val="FF0000"/>
                </a:solidFill>
                <a:latin typeface="Calibri" panose="020F0502020204030204"/>
              </a:rPr>
              <a:t>.</a:t>
            </a:r>
            <a:r>
              <a:rPr lang="en-US" sz="3000" b="1" dirty="0">
                <a:solidFill>
                  <a:sysClr val="windowText" lastClr="000000"/>
                </a:solidFill>
                <a:latin typeface="Calibri" panose="020F0502020204030204"/>
              </a:rPr>
              <a:t>  (2:18-20)</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So, God made a woman from one of the man’s ribs and brought her to him to be his wife.</a:t>
            </a:r>
          </a:p>
          <a:p>
            <a:pPr lvl="0" fontAlgn="auto">
              <a:spcAft>
                <a:spcPts val="0"/>
              </a:spcAft>
              <a:buFont typeface="Wingdings" panose="05000000000000000000" pitchFamily="2" charset="2"/>
              <a:buChar char="Ø"/>
              <a:defRPr/>
            </a:pPr>
            <a:endParaRPr lang="en-US" sz="3000" b="1" dirty="0">
              <a:solidFill>
                <a:sysClr val="windowText" lastClr="000000"/>
              </a:solidFill>
              <a:latin typeface="Calibri" panose="020F0502020204030204"/>
            </a:endParaRPr>
          </a:p>
          <a:p>
            <a:pPr marL="0" marR="0" lvl="0" indent="0" algn="l" defTabSz="975390" rtl="0" eaLnBrk="1" fontAlgn="auto" latinLnBrk="0" hangingPunct="1">
              <a:lnSpc>
                <a:spcPct val="90000"/>
              </a:lnSpc>
              <a:spcBef>
                <a:spcPts val="1067"/>
              </a:spcBef>
              <a:spcAft>
                <a:spcPts val="0"/>
              </a:spcAft>
              <a:buClrTx/>
              <a:buSzTx/>
              <a:buNone/>
              <a:tabLst/>
              <a:defRPr/>
            </a:pPr>
            <a:endParaRPr lang="en-US" sz="3427" b="1" dirty="0">
              <a:solidFill>
                <a:sysClr val="windowText" lastClr="000000"/>
              </a:solidFill>
              <a:latin typeface="Calibri" panose="020F0502020204030204"/>
            </a:endParaRPr>
          </a:p>
        </p:txBody>
      </p:sp>
      <p:sp>
        <p:nvSpPr>
          <p:cNvPr id="2" name="TextBox 1">
            <a:extLst>
              <a:ext uri="{FF2B5EF4-FFF2-40B4-BE49-F238E27FC236}">
                <a16:creationId xmlns:a16="http://schemas.microsoft.com/office/drawing/2014/main" id="{7291F94E-2690-A2F2-CEC7-1F19FB51ADF4}"/>
              </a:ext>
            </a:extLst>
          </p:cNvPr>
          <p:cNvSpPr txBox="1"/>
          <p:nvPr/>
        </p:nvSpPr>
        <p:spPr>
          <a:xfrm>
            <a:off x="1168400" y="6553200"/>
            <a:ext cx="11200606" cy="1384995"/>
          </a:xfrm>
          <a:prstGeom prst="rect">
            <a:avLst/>
          </a:prstGeom>
          <a:noFill/>
        </p:spPr>
        <p:txBody>
          <a:bodyPr wrap="square" rtlCol="0">
            <a:spAutoFit/>
          </a:bodyPr>
          <a:lstStyle/>
          <a:p>
            <a:pPr algn="ctr"/>
            <a:r>
              <a:rPr lang="en-US" b="1" dirty="0">
                <a:solidFill>
                  <a:srgbClr val="FF0000"/>
                </a:solidFill>
              </a:rPr>
              <a:t>What is meant by woman being a helper suitable to the man?</a:t>
            </a:r>
          </a:p>
        </p:txBody>
      </p:sp>
    </p:spTree>
    <p:extLst>
      <p:ext uri="{BB962C8B-B14F-4D97-AF65-F5344CB8AC3E}">
        <p14:creationId xmlns:p14="http://schemas.microsoft.com/office/powerpoint/2010/main" val="3783783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94800" y="152400"/>
            <a:ext cx="11430000" cy="609600"/>
          </a:xfrm>
        </p:spPr>
        <p:txBody>
          <a:bodyPr/>
          <a:lstStyle/>
          <a:p>
            <a:pPr eaLnBrk="1" hangingPunct="1">
              <a:defRPr/>
            </a:pPr>
            <a:r>
              <a:rPr lang="en-US" sz="36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So, What’s a “</a:t>
            </a:r>
            <a:r>
              <a:rPr lang="en-US" sz="3600" b="1" dirty="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Help</a:t>
            </a:r>
            <a:r>
              <a:rPr lang="en-US" sz="36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Meet</a:t>
            </a:r>
            <a:r>
              <a:rPr lang="en-US" sz="36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 (KJV)</a:t>
            </a:r>
          </a:p>
        </p:txBody>
      </p:sp>
      <p:sp>
        <p:nvSpPr>
          <p:cNvPr id="3" name="TextBox 2">
            <a:extLst>
              <a:ext uri="{FF2B5EF4-FFF2-40B4-BE49-F238E27FC236}">
                <a16:creationId xmlns:a16="http://schemas.microsoft.com/office/drawing/2014/main" id="{D3C3E10D-112E-0DF3-D9BF-C5C6EBA87121}"/>
              </a:ext>
            </a:extLst>
          </p:cNvPr>
          <p:cNvSpPr txBox="1"/>
          <p:nvPr/>
        </p:nvSpPr>
        <p:spPr>
          <a:xfrm>
            <a:off x="558800" y="762000"/>
            <a:ext cx="11887200" cy="7478970"/>
          </a:xfrm>
          <a:prstGeom prst="rect">
            <a:avLst/>
          </a:prstGeom>
          <a:noFill/>
        </p:spPr>
        <p:txBody>
          <a:bodyPr wrap="square">
            <a:spAutoFit/>
          </a:bodyPr>
          <a:lstStyle/>
          <a:p>
            <a:pPr marL="457200" indent="-457200">
              <a:buFont typeface="Wingdings" panose="05000000000000000000" pitchFamily="2" charset="2"/>
              <a:buChar char="Ø"/>
            </a:pP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“Help” is from the Hebrew “</a:t>
            </a:r>
            <a:r>
              <a:rPr lang="en-US" sz="3000" b="1" dirty="0" err="1">
                <a:solidFill>
                  <a:schemeClr val="accent2"/>
                </a:solidFill>
                <a:latin typeface="Calibri" panose="020F0502020204030204" pitchFamily="34" charset="0"/>
                <a:ea typeface="Calibri" panose="020F0502020204030204" pitchFamily="34" charset="0"/>
                <a:cs typeface="Calibri" panose="020F0502020204030204" pitchFamily="34" charset="0"/>
              </a:rPr>
              <a:t>Ezer</a:t>
            </a: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 meaning one who helps, a helpful companion.</a:t>
            </a:r>
          </a:p>
          <a:p>
            <a:pPr marL="457200" indent="-457200">
              <a:buFont typeface="Wingdings" panose="05000000000000000000" pitchFamily="2" charset="2"/>
              <a:buChar char="Ø"/>
            </a:pP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We typically think of a “helper” as a subordinate merely assisting someone else who could do the task almost as well without help.</a:t>
            </a:r>
          </a:p>
          <a:p>
            <a:pPr marL="457200" indent="-457200">
              <a:buFont typeface="Wingdings" panose="05000000000000000000" pitchFamily="2" charset="2"/>
              <a:buChar char="Ø"/>
            </a:pP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But the Hebrew word “</a:t>
            </a:r>
            <a:r>
              <a:rPr lang="en-US" sz="3000" b="1" dirty="0" err="1">
                <a:solidFill>
                  <a:schemeClr val="accent2"/>
                </a:solidFill>
                <a:latin typeface="Calibri" panose="020F0502020204030204" pitchFamily="34" charset="0"/>
                <a:ea typeface="Calibri" panose="020F0502020204030204" pitchFamily="34" charset="0"/>
                <a:cs typeface="Calibri" panose="020F0502020204030204" pitchFamily="34" charset="0"/>
              </a:rPr>
              <a:t>Ezer</a:t>
            </a: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 is used 21 times in the Old Testament, and in 15 cases, it is God who is the help of man!  (Ex. 18:4, Ps. 33:20)</a:t>
            </a:r>
          </a:p>
          <a:p>
            <a:pPr marL="457200" indent="-457200">
              <a:buFont typeface="Wingdings" panose="05000000000000000000" pitchFamily="2" charset="2"/>
              <a:buChar char="Ø"/>
            </a:pP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Some of the other times “</a:t>
            </a:r>
            <a:r>
              <a:rPr lang="en-US" sz="3000" b="1" dirty="0" err="1">
                <a:solidFill>
                  <a:schemeClr val="accent2"/>
                </a:solidFill>
                <a:latin typeface="Calibri" panose="020F0502020204030204" pitchFamily="34" charset="0"/>
                <a:ea typeface="Calibri" panose="020F0502020204030204" pitchFamily="34" charset="0"/>
                <a:cs typeface="Calibri" panose="020F0502020204030204" pitchFamily="34" charset="0"/>
              </a:rPr>
              <a:t>Ezer</a:t>
            </a: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 is used to describe military help, such as reinforcements, without which a battle would be lost. </a:t>
            </a:r>
          </a:p>
          <a:p>
            <a:pPr marL="457200" indent="-457200">
              <a:buFont typeface="Wingdings" panose="05000000000000000000" pitchFamily="2" charset="2"/>
              <a:buChar char="Ø"/>
            </a:pPr>
            <a:r>
              <a:rPr lang="en-US" sz="3000" b="1" dirty="0">
                <a:solidFill>
                  <a:schemeClr val="accent2"/>
                </a:solidFill>
                <a:latin typeface="Calibri" panose="020F0502020204030204" pitchFamily="34" charset="0"/>
                <a:ea typeface="Calibri" panose="020F0502020204030204" pitchFamily="34" charset="0"/>
                <a:cs typeface="Calibri" panose="020F0502020204030204" pitchFamily="34" charset="0"/>
              </a:rPr>
              <a:t>The “help” makes up for what is lacking in the man.</a:t>
            </a:r>
          </a:p>
          <a:p>
            <a:pPr marL="457200" indent="-457200">
              <a:buFont typeface="Wingdings" panose="05000000000000000000" pitchFamily="2" charset="2"/>
              <a:buChar char="Ø"/>
            </a:pP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“Meet” or “suitable” translate the Hebrew “</a:t>
            </a:r>
            <a:r>
              <a:rPr lang="en-US" sz="3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neged</a:t>
            </a: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 that means literally “like opposite to” or “corresponding to.” In other words, a complementary counterpart corresponding to the man.</a:t>
            </a:r>
          </a:p>
          <a:p>
            <a:pPr marL="457200" indent="-457200">
              <a:buFont typeface="Wingdings" panose="05000000000000000000" pitchFamily="2" charset="2"/>
              <a:buChar char="Ø"/>
            </a:pP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Each is incomplete without the other. Male and female are “like opposite to” one another. They are like pieces of a puzzle that fit together to create a complete whole.</a:t>
            </a:r>
          </a:p>
          <a:p>
            <a:pPr marL="457200" indent="-457200">
              <a:buFont typeface="Wingdings" panose="05000000000000000000" pitchFamily="2" charset="2"/>
              <a:buChar char="Ø"/>
            </a:pP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Even outside of marriage, cross-gender interactions can be beneficial.</a:t>
            </a:r>
          </a:p>
        </p:txBody>
      </p:sp>
      <p:sp>
        <p:nvSpPr>
          <p:cNvPr id="2" name="TextBox 1">
            <a:extLst>
              <a:ext uri="{FF2B5EF4-FFF2-40B4-BE49-F238E27FC236}">
                <a16:creationId xmlns:a16="http://schemas.microsoft.com/office/drawing/2014/main" id="{E49FC16C-F45E-B5A3-C3F8-D3941CBBA7C5}"/>
              </a:ext>
            </a:extLst>
          </p:cNvPr>
          <p:cNvSpPr txBox="1"/>
          <p:nvPr/>
        </p:nvSpPr>
        <p:spPr>
          <a:xfrm rot="677640">
            <a:off x="3403097" y="4554200"/>
            <a:ext cx="7700378" cy="1015663"/>
          </a:xfrm>
          <a:prstGeom prst="rect">
            <a:avLst/>
          </a:prstGeom>
          <a:solidFill>
            <a:schemeClr val="bg1"/>
          </a:solidFill>
        </p:spPr>
        <p:txBody>
          <a:bodyPr wrap="none" rtlCol="0">
            <a:spAutoFit/>
          </a:bodyPr>
          <a:lstStyle/>
          <a:p>
            <a:r>
              <a:rPr lang="en-US" sz="6000" b="1" dirty="0">
                <a:solidFill>
                  <a:srgbClr val="7030A0"/>
                </a:solidFill>
              </a:rPr>
              <a:t>So, what about singles?</a:t>
            </a:r>
          </a:p>
        </p:txBody>
      </p:sp>
    </p:spTree>
    <p:extLst>
      <p:ext uri="{BB962C8B-B14F-4D97-AF65-F5344CB8AC3E}">
        <p14:creationId xmlns:p14="http://schemas.microsoft.com/office/powerpoint/2010/main" val="330709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C03765E-488E-CB5D-5C60-2470F9AD87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015" y="4590738"/>
            <a:ext cx="2408251" cy="1762903"/>
          </a:xfrm>
          <a:prstGeom prst="rect">
            <a:avLst/>
          </a:prstGeom>
        </p:spPr>
      </p:pic>
      <p:pic>
        <p:nvPicPr>
          <p:cNvPr id="19" name="Picture 18">
            <a:extLst>
              <a:ext uri="{FF2B5EF4-FFF2-40B4-BE49-F238E27FC236}">
                <a16:creationId xmlns:a16="http://schemas.microsoft.com/office/drawing/2014/main" id="{FB5EBEA8-E57E-4BA7-2244-852075B0C9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9266" y="2537755"/>
            <a:ext cx="2141000" cy="1929916"/>
          </a:xfrm>
          <a:prstGeom prst="rect">
            <a:avLst/>
          </a:prstGeom>
        </p:spPr>
      </p:pic>
      <p:grpSp>
        <p:nvGrpSpPr>
          <p:cNvPr id="22" name="Group 21">
            <a:extLst>
              <a:ext uri="{FF2B5EF4-FFF2-40B4-BE49-F238E27FC236}">
                <a16:creationId xmlns:a16="http://schemas.microsoft.com/office/drawing/2014/main" id="{43F5F89C-8EEF-F891-3165-992E6AEA12D8}"/>
              </a:ext>
            </a:extLst>
          </p:cNvPr>
          <p:cNvGrpSpPr/>
          <p:nvPr/>
        </p:nvGrpSpPr>
        <p:grpSpPr>
          <a:xfrm>
            <a:off x="10388600" y="1126517"/>
            <a:ext cx="1587209" cy="1349546"/>
            <a:chOff x="1858718" y="4040649"/>
            <a:chExt cx="2417482" cy="2251280"/>
          </a:xfrm>
        </p:grpSpPr>
        <p:pic>
          <p:nvPicPr>
            <p:cNvPr id="17" name="Picture 16">
              <a:extLst>
                <a:ext uri="{FF2B5EF4-FFF2-40B4-BE49-F238E27FC236}">
                  <a16:creationId xmlns:a16="http://schemas.microsoft.com/office/drawing/2014/main" id="{37755896-D724-B176-2B3B-508E07E303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718" y="4040649"/>
              <a:ext cx="2417482" cy="2251280"/>
            </a:xfrm>
            <a:prstGeom prst="rect">
              <a:avLst/>
            </a:prstGeom>
          </p:spPr>
        </p:pic>
        <p:sp>
          <p:nvSpPr>
            <p:cNvPr id="21" name="Oval 20">
              <a:extLst>
                <a:ext uri="{FF2B5EF4-FFF2-40B4-BE49-F238E27FC236}">
                  <a16:creationId xmlns:a16="http://schemas.microsoft.com/office/drawing/2014/main" id="{98F9D156-431D-31C3-060A-E212C57E6A3B}"/>
                </a:ext>
              </a:extLst>
            </p:cNvPr>
            <p:cNvSpPr/>
            <p:nvPr/>
          </p:nvSpPr>
          <p:spPr bwMode="auto">
            <a:xfrm>
              <a:off x="2006600" y="4143562"/>
              <a:ext cx="2003734" cy="2015958"/>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pic>
        <p:nvPicPr>
          <p:cNvPr id="27" name="Content Placeholder 26" descr="Text, shape&#10;&#10;Description automatically generated with medium confidence">
            <a:extLst>
              <a:ext uri="{FF2B5EF4-FFF2-40B4-BE49-F238E27FC236}">
                <a16:creationId xmlns:a16="http://schemas.microsoft.com/office/drawing/2014/main" id="{E7C7E86C-2310-95D9-3D0D-1C31DAF840F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188800" y="6326602"/>
            <a:ext cx="2211466" cy="2300481"/>
          </a:xfrm>
        </p:spPr>
      </p:pic>
      <p:sp>
        <p:nvSpPr>
          <p:cNvPr id="28" name="Rectangle 4">
            <a:extLst>
              <a:ext uri="{FF2B5EF4-FFF2-40B4-BE49-F238E27FC236}">
                <a16:creationId xmlns:a16="http://schemas.microsoft.com/office/drawing/2014/main" id="{C6E3BCE9-EEDE-9AB9-A005-6EB5FA90C074}"/>
              </a:ext>
            </a:extLst>
          </p:cNvPr>
          <p:cNvSpPr>
            <a:spLocks noGrp="1" noChangeArrowheads="1"/>
          </p:cNvSpPr>
          <p:nvPr>
            <p:ph type="title"/>
          </p:nvPr>
        </p:nvSpPr>
        <p:spPr>
          <a:xfrm>
            <a:off x="794800" y="228600"/>
            <a:ext cx="11430000" cy="609600"/>
          </a:xfrm>
        </p:spPr>
        <p:txBody>
          <a:bodyPr/>
          <a:lstStyle/>
          <a:p>
            <a:pPr eaLnBrk="1" hangingPunct="1">
              <a:defRPr/>
            </a:pPr>
            <a:r>
              <a:rPr lang="en-US" sz="40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So, What’s a “</a:t>
            </a:r>
            <a:r>
              <a:rPr lang="en-US" sz="4000" b="1" dirty="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Help</a:t>
            </a:r>
            <a:r>
              <a:rPr lang="en-US" sz="40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Meet</a:t>
            </a:r>
            <a:r>
              <a:rPr lang="en-US" sz="40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 (KJV)</a:t>
            </a:r>
          </a:p>
        </p:txBody>
      </p:sp>
      <p:sp>
        <p:nvSpPr>
          <p:cNvPr id="29" name="TextBox 28">
            <a:extLst>
              <a:ext uri="{FF2B5EF4-FFF2-40B4-BE49-F238E27FC236}">
                <a16:creationId xmlns:a16="http://schemas.microsoft.com/office/drawing/2014/main" id="{4B0D732A-1ED4-B687-1904-83D061E2C9FD}"/>
              </a:ext>
            </a:extLst>
          </p:cNvPr>
          <p:cNvSpPr txBox="1"/>
          <p:nvPr/>
        </p:nvSpPr>
        <p:spPr>
          <a:xfrm>
            <a:off x="1042101" y="1466806"/>
            <a:ext cx="8775359" cy="6247864"/>
          </a:xfrm>
          <a:prstGeom prst="rect">
            <a:avLst/>
          </a:prstGeom>
          <a:noFill/>
        </p:spPr>
        <p:txBody>
          <a:bodyPr wrap="square">
            <a:spAutoFit/>
          </a:bodyPr>
          <a:lstStyle/>
          <a:p>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She is the Yin to the man’s Yang</a:t>
            </a: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She is the Venus to the man’s Mars</a:t>
            </a: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She provides balance to the marriage </a:t>
            </a: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She is the missing puzzle piece</a:t>
            </a:r>
          </a:p>
        </p:txBody>
      </p:sp>
    </p:spTree>
    <p:extLst>
      <p:ext uri="{BB962C8B-B14F-4D97-AF65-F5344CB8AC3E}">
        <p14:creationId xmlns:p14="http://schemas.microsoft.com/office/powerpoint/2010/main" val="2048383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C03765E-488E-CB5D-5C60-2470F9AD87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015" y="4590738"/>
            <a:ext cx="2408251" cy="1762903"/>
          </a:xfrm>
          <a:prstGeom prst="rect">
            <a:avLst/>
          </a:prstGeom>
        </p:spPr>
      </p:pic>
      <p:pic>
        <p:nvPicPr>
          <p:cNvPr id="19" name="Picture 18">
            <a:extLst>
              <a:ext uri="{FF2B5EF4-FFF2-40B4-BE49-F238E27FC236}">
                <a16:creationId xmlns:a16="http://schemas.microsoft.com/office/drawing/2014/main" id="{FB5EBEA8-E57E-4BA7-2244-852075B0C9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9266" y="2537755"/>
            <a:ext cx="2141000" cy="1929916"/>
          </a:xfrm>
          <a:prstGeom prst="rect">
            <a:avLst/>
          </a:prstGeom>
        </p:spPr>
      </p:pic>
      <p:grpSp>
        <p:nvGrpSpPr>
          <p:cNvPr id="22" name="Group 21">
            <a:extLst>
              <a:ext uri="{FF2B5EF4-FFF2-40B4-BE49-F238E27FC236}">
                <a16:creationId xmlns:a16="http://schemas.microsoft.com/office/drawing/2014/main" id="{43F5F89C-8EEF-F891-3165-992E6AEA12D8}"/>
              </a:ext>
            </a:extLst>
          </p:cNvPr>
          <p:cNvGrpSpPr/>
          <p:nvPr/>
        </p:nvGrpSpPr>
        <p:grpSpPr>
          <a:xfrm>
            <a:off x="10388600" y="1126517"/>
            <a:ext cx="1587209" cy="1349546"/>
            <a:chOff x="1858718" y="4040649"/>
            <a:chExt cx="2417482" cy="2251280"/>
          </a:xfrm>
        </p:grpSpPr>
        <p:pic>
          <p:nvPicPr>
            <p:cNvPr id="17" name="Picture 16">
              <a:extLst>
                <a:ext uri="{FF2B5EF4-FFF2-40B4-BE49-F238E27FC236}">
                  <a16:creationId xmlns:a16="http://schemas.microsoft.com/office/drawing/2014/main" id="{37755896-D724-B176-2B3B-508E07E303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718" y="4040649"/>
              <a:ext cx="2417482" cy="2251280"/>
            </a:xfrm>
            <a:prstGeom prst="rect">
              <a:avLst/>
            </a:prstGeom>
          </p:spPr>
        </p:pic>
        <p:sp>
          <p:nvSpPr>
            <p:cNvPr id="21" name="Oval 20">
              <a:extLst>
                <a:ext uri="{FF2B5EF4-FFF2-40B4-BE49-F238E27FC236}">
                  <a16:creationId xmlns:a16="http://schemas.microsoft.com/office/drawing/2014/main" id="{98F9D156-431D-31C3-060A-E212C57E6A3B}"/>
                </a:ext>
              </a:extLst>
            </p:cNvPr>
            <p:cNvSpPr/>
            <p:nvPr/>
          </p:nvSpPr>
          <p:spPr bwMode="auto">
            <a:xfrm>
              <a:off x="2006600" y="4143562"/>
              <a:ext cx="2003734" cy="2015958"/>
            </a:xfrm>
            <a:prstGeom prst="ellipse">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pic>
        <p:nvPicPr>
          <p:cNvPr id="27" name="Content Placeholder 26" descr="Text, shape&#10;&#10;Description automatically generated with medium confidence">
            <a:extLst>
              <a:ext uri="{FF2B5EF4-FFF2-40B4-BE49-F238E27FC236}">
                <a16:creationId xmlns:a16="http://schemas.microsoft.com/office/drawing/2014/main" id="{E7C7E86C-2310-95D9-3D0D-1C31DAF840F3}"/>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0188800" y="6326602"/>
            <a:ext cx="2211466" cy="2300481"/>
          </a:xfrm>
        </p:spPr>
      </p:pic>
      <p:sp>
        <p:nvSpPr>
          <p:cNvPr id="28" name="Rectangle 4">
            <a:extLst>
              <a:ext uri="{FF2B5EF4-FFF2-40B4-BE49-F238E27FC236}">
                <a16:creationId xmlns:a16="http://schemas.microsoft.com/office/drawing/2014/main" id="{C6E3BCE9-EEDE-9AB9-A005-6EB5FA90C074}"/>
              </a:ext>
            </a:extLst>
          </p:cNvPr>
          <p:cNvSpPr>
            <a:spLocks noGrp="1" noChangeArrowheads="1"/>
          </p:cNvSpPr>
          <p:nvPr>
            <p:ph type="title"/>
          </p:nvPr>
        </p:nvSpPr>
        <p:spPr>
          <a:xfrm>
            <a:off x="794800" y="228600"/>
            <a:ext cx="11430000" cy="609600"/>
          </a:xfrm>
        </p:spPr>
        <p:txBody>
          <a:bodyPr/>
          <a:lstStyle/>
          <a:p>
            <a:pPr eaLnBrk="1" hangingPunct="1">
              <a:defRPr/>
            </a:pPr>
            <a:r>
              <a:rPr lang="en-US" sz="40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So, What’s a “</a:t>
            </a:r>
            <a:r>
              <a:rPr lang="en-US" sz="4000" b="1" dirty="0">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rPr>
              <a:t>Help</a:t>
            </a:r>
            <a:r>
              <a:rPr lang="en-US" sz="40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Meet</a:t>
            </a:r>
            <a:r>
              <a:rPr lang="en-US" sz="40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 (KJV)</a:t>
            </a:r>
          </a:p>
        </p:txBody>
      </p:sp>
      <p:sp>
        <p:nvSpPr>
          <p:cNvPr id="29" name="TextBox 28">
            <a:extLst>
              <a:ext uri="{FF2B5EF4-FFF2-40B4-BE49-F238E27FC236}">
                <a16:creationId xmlns:a16="http://schemas.microsoft.com/office/drawing/2014/main" id="{4B0D732A-1ED4-B687-1904-83D061E2C9FD}"/>
              </a:ext>
            </a:extLst>
          </p:cNvPr>
          <p:cNvSpPr txBox="1"/>
          <p:nvPr/>
        </p:nvSpPr>
        <p:spPr>
          <a:xfrm>
            <a:off x="1042101" y="1466806"/>
            <a:ext cx="8775359" cy="6247864"/>
          </a:xfrm>
          <a:prstGeom prst="rect">
            <a:avLst/>
          </a:prstGeom>
          <a:noFill/>
        </p:spPr>
        <p:txBody>
          <a:bodyPr wrap="square">
            <a:spAutoFit/>
          </a:bodyPr>
          <a:lstStyle/>
          <a:p>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She is the Yin to the man’s Yang</a:t>
            </a: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She is the Venus to the man’s Mars</a:t>
            </a: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She provides balance to the marriage </a:t>
            </a: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endPar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She is the missing puzzle piece</a:t>
            </a:r>
          </a:p>
        </p:txBody>
      </p:sp>
      <p:sp>
        <p:nvSpPr>
          <p:cNvPr id="30" name="TextBox 29">
            <a:extLst>
              <a:ext uri="{FF2B5EF4-FFF2-40B4-BE49-F238E27FC236}">
                <a16:creationId xmlns:a16="http://schemas.microsoft.com/office/drawing/2014/main" id="{A28FC35C-7D9C-373C-EC73-CBD11AB5C0FA}"/>
              </a:ext>
            </a:extLst>
          </p:cNvPr>
          <p:cNvSpPr txBox="1"/>
          <p:nvPr/>
        </p:nvSpPr>
        <p:spPr>
          <a:xfrm>
            <a:off x="750618" y="1466806"/>
            <a:ext cx="9296401" cy="6740307"/>
          </a:xfrm>
          <a:prstGeom prst="rect">
            <a:avLst/>
          </a:prstGeom>
          <a:solidFill>
            <a:schemeClr val="bg1"/>
          </a:solidFill>
        </p:spPr>
        <p:txBody>
          <a:bodyPr wrap="square">
            <a:spAutoFit/>
          </a:bodyPr>
          <a:lstStyle/>
          <a:p>
            <a:pPr algn="ctr"/>
            <a:r>
              <a:rPr lang="en-US" sz="7200" b="1" i="1" dirty="0">
                <a:solidFill>
                  <a:srgbClr val="FF0000"/>
                </a:solidFill>
                <a:latin typeface="Calibri" panose="020F0502020204030204" pitchFamily="34" charset="0"/>
                <a:ea typeface="Calibri" panose="020F0502020204030204" pitchFamily="34" charset="0"/>
                <a:cs typeface="Calibri" panose="020F0502020204030204" pitchFamily="34" charset="0"/>
              </a:rPr>
              <a:t>She is the strong, complementary, counterpart helper to the man, so that together, they are a complete whole.</a:t>
            </a:r>
          </a:p>
        </p:txBody>
      </p:sp>
      <p:sp>
        <p:nvSpPr>
          <p:cNvPr id="3" name="TextBox 2">
            <a:extLst>
              <a:ext uri="{FF2B5EF4-FFF2-40B4-BE49-F238E27FC236}">
                <a16:creationId xmlns:a16="http://schemas.microsoft.com/office/drawing/2014/main" id="{2A7F7536-B790-51C2-6446-F20FC455E65B}"/>
              </a:ext>
            </a:extLst>
          </p:cNvPr>
          <p:cNvSpPr txBox="1"/>
          <p:nvPr/>
        </p:nvSpPr>
        <p:spPr>
          <a:xfrm>
            <a:off x="4292600" y="762000"/>
            <a:ext cx="4913396" cy="830997"/>
          </a:xfrm>
          <a:prstGeom prst="rect">
            <a:avLst/>
          </a:prstGeom>
          <a:solidFill>
            <a:schemeClr val="bg1"/>
          </a:solidFill>
        </p:spPr>
        <p:txBody>
          <a:bodyPr wrap="none" rtlCol="0">
            <a:spAutoFit/>
          </a:bodyPr>
          <a:lstStyle/>
          <a:p>
            <a:r>
              <a:rPr lang="en-US" sz="4800" b="1" dirty="0">
                <a:solidFill>
                  <a:srgbClr val="7030A0"/>
                </a:solidFill>
                <a:latin typeface="Calibri" panose="020F0502020204030204" pitchFamily="34" charset="0"/>
                <a:ea typeface="Calibri" panose="020F0502020204030204" pitchFamily="34" charset="0"/>
                <a:cs typeface="Calibri" panose="020F0502020204030204" pitchFamily="34" charset="0"/>
              </a:rPr>
              <a:t>Do they act like it?</a:t>
            </a:r>
          </a:p>
        </p:txBody>
      </p:sp>
      <p:sp>
        <p:nvSpPr>
          <p:cNvPr id="4" name="TextBox 3">
            <a:extLst>
              <a:ext uri="{FF2B5EF4-FFF2-40B4-BE49-F238E27FC236}">
                <a16:creationId xmlns:a16="http://schemas.microsoft.com/office/drawing/2014/main" id="{F19972FE-5E16-78A1-65D7-647CBA6251D9}"/>
              </a:ext>
            </a:extLst>
          </p:cNvPr>
          <p:cNvSpPr txBox="1"/>
          <p:nvPr/>
        </p:nvSpPr>
        <p:spPr>
          <a:xfrm>
            <a:off x="2255334" y="76200"/>
            <a:ext cx="8508932" cy="830997"/>
          </a:xfrm>
          <a:prstGeom prst="rect">
            <a:avLst/>
          </a:prstGeom>
          <a:solidFill>
            <a:schemeClr val="bg1"/>
          </a:solidFill>
        </p:spPr>
        <p:txBody>
          <a:bodyPr wrap="none" rtlCol="0">
            <a:spAutoFit/>
          </a:bodyPr>
          <a:lstStyle/>
          <a:p>
            <a:r>
              <a:rPr lang="en-US" sz="4800" b="1" dirty="0">
                <a:solidFill>
                  <a:srgbClr val="7030A0"/>
                </a:solidFill>
                <a:latin typeface="Calibri" panose="020F0502020204030204" pitchFamily="34" charset="0"/>
                <a:ea typeface="Calibri" panose="020F0502020204030204" pitchFamily="34" charset="0"/>
                <a:cs typeface="Calibri" panose="020F0502020204030204" pitchFamily="34" charset="0"/>
              </a:rPr>
              <a:t>Do most men really believe this?</a:t>
            </a:r>
          </a:p>
        </p:txBody>
      </p:sp>
    </p:spTree>
    <p:extLst>
      <p:ext uri="{BB962C8B-B14F-4D97-AF65-F5344CB8AC3E}">
        <p14:creationId xmlns:p14="http://schemas.microsoft.com/office/powerpoint/2010/main" val="3281683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957636-144E-1133-E723-62FDCF3DA4EB}"/>
              </a:ext>
            </a:extLst>
          </p:cNvPr>
          <p:cNvSpPr/>
          <p:nvPr/>
        </p:nvSpPr>
        <p:spPr bwMode="auto">
          <a:xfrm>
            <a:off x="629126" y="807721"/>
            <a:ext cx="12040394" cy="6248399"/>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The Joy and Frustration of Complementary Natures</a:t>
            </a:r>
            <a:endParaRPr lang="en-US" sz="36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BB059BB-1A9A-06EA-6265-CC7EFF15ABF1}"/>
              </a:ext>
            </a:extLst>
          </p:cNvPr>
          <p:cNvSpPr txBox="1"/>
          <p:nvPr/>
        </p:nvSpPr>
        <p:spPr>
          <a:xfrm>
            <a:off x="629920" y="1196400"/>
            <a:ext cx="12039600" cy="5509200"/>
          </a:xfrm>
          <a:prstGeom prst="rect">
            <a:avLst/>
          </a:prstGeom>
          <a:solidFill>
            <a:schemeClr val="bg1"/>
          </a:solidFill>
        </p:spPr>
        <p:txBody>
          <a:bodyPr wrap="square" rtlCol="0">
            <a:spAutoFit/>
          </a:bodyPr>
          <a:lstStyle/>
          <a:p>
            <a:r>
              <a:rPr lang="en-US" sz="4400" b="1" dirty="0">
                <a:solidFill>
                  <a:srgbClr val="7030A0"/>
                </a:solidFill>
                <a:latin typeface="Calibri" panose="020F0502020204030204" pitchFamily="34" charset="0"/>
                <a:ea typeface="Calibri" panose="020F0502020204030204" pitchFamily="34" charset="0"/>
                <a:cs typeface="Calibri" panose="020F0502020204030204" pitchFamily="34" charset="0"/>
              </a:rPr>
              <a:t>“This is one part of the glory of marriage, in the Biblical conception. Two people of different sexes make the commitment and sacrifice that is involved in embracing the other. It is often painful and always complicated, but it helps us grow and mature in ways no other experience can produce, and it brings about deep unity because of the profound complementarity between the sexes...</a:t>
            </a:r>
          </a:p>
        </p:txBody>
      </p:sp>
    </p:spTree>
    <p:extLst>
      <p:ext uri="{BB962C8B-B14F-4D97-AF65-F5344CB8AC3E}">
        <p14:creationId xmlns:p14="http://schemas.microsoft.com/office/powerpoint/2010/main" val="388521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957636-144E-1133-E723-62FDCF3DA4EB}"/>
              </a:ext>
            </a:extLst>
          </p:cNvPr>
          <p:cNvSpPr/>
          <p:nvPr/>
        </p:nvSpPr>
        <p:spPr bwMode="auto">
          <a:xfrm>
            <a:off x="629126" y="807721"/>
            <a:ext cx="12040394" cy="6248399"/>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The Joy and Frustration of Complementary Natures</a:t>
            </a:r>
            <a:endParaRPr lang="en-US" sz="36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BB059BB-1A9A-06EA-6265-CC7EFF15ABF1}"/>
              </a:ext>
            </a:extLst>
          </p:cNvPr>
          <p:cNvSpPr txBox="1"/>
          <p:nvPr/>
        </p:nvSpPr>
        <p:spPr>
          <a:xfrm>
            <a:off x="629920" y="1032093"/>
            <a:ext cx="12039600" cy="6740307"/>
          </a:xfrm>
          <a:prstGeom prst="rect">
            <a:avLst/>
          </a:prstGeom>
          <a:solidFill>
            <a:schemeClr val="bg1"/>
          </a:solidFill>
        </p:spPr>
        <p:txBody>
          <a:bodyPr wrap="square" rtlCol="0">
            <a:spAutoFit/>
          </a:bodyPr>
          <a:lstStyle/>
          <a:p>
            <a:r>
              <a:rPr lang="en-US" sz="3600" b="1" dirty="0">
                <a:solidFill>
                  <a:srgbClr val="7030A0"/>
                </a:solidFill>
                <a:latin typeface="Calibri" panose="020F0502020204030204" pitchFamily="34" charset="0"/>
                <a:ea typeface="Calibri" panose="020F0502020204030204" pitchFamily="34" charset="0"/>
                <a:cs typeface="Calibri" panose="020F0502020204030204" pitchFamily="34" charset="0"/>
              </a:rPr>
              <a:t>“Remember, this person is utterly unlike you. He acts differently, thinks differently, and operates differently, and in some cases, dealing with him is not only frustrating and scary, but it’s downright incomprehensible. But at a deeper level, you’re finding out who you really are. You’re seeing him as your other half. You see how God is completing you in your husband. The result of completion is personal ease. Adam and Eve were naked and unashamed with each other before the Fall. There was no anxiety, no hiding. There was a sense of a primordial, ancient unity and accord that Adam and Eve had then that we’ve not experienced since.</a:t>
            </a:r>
          </a:p>
          <a:p>
            <a:r>
              <a:rPr lang="en-US" sz="3600" b="1"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7030A0"/>
                </a:solidFill>
                <a:latin typeface="Calibri" panose="020F0502020204030204" pitchFamily="34" charset="0"/>
                <a:ea typeface="Calibri" panose="020F0502020204030204" pitchFamily="34" charset="0"/>
                <a:cs typeface="Calibri" panose="020F0502020204030204" pitchFamily="34" charset="0"/>
              </a:rPr>
              <a:t>Tim and Kathy Keller</a:t>
            </a:r>
            <a:r>
              <a:rPr lang="en-US" sz="2400" b="1" dirty="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n-US" sz="2400" b="1" i="1" dirty="0">
                <a:solidFill>
                  <a:srgbClr val="7030A0"/>
                </a:solidFill>
                <a:latin typeface="Calibri" panose="020F0502020204030204" pitchFamily="34" charset="0"/>
                <a:ea typeface="Calibri" panose="020F0502020204030204" pitchFamily="34" charset="0"/>
                <a:cs typeface="Calibri" panose="020F0502020204030204" pitchFamily="34" charset="0"/>
              </a:rPr>
              <a:t>The Meaning of Marriage</a:t>
            </a:r>
          </a:p>
        </p:txBody>
      </p:sp>
    </p:spTree>
    <p:extLst>
      <p:ext uri="{BB962C8B-B14F-4D97-AF65-F5344CB8AC3E}">
        <p14:creationId xmlns:p14="http://schemas.microsoft.com/office/powerpoint/2010/main" val="241717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Genesis 2:</a:t>
            </a: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 The Garden Paradise Before Sin</a:t>
            </a: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786606" y="838200"/>
            <a:ext cx="11582400" cy="7391400"/>
          </a:xfrm>
          <a:prstGeom prst="rect">
            <a:avLst/>
          </a:prstGeom>
        </p:spPr>
        <p:txBody>
          <a:bodyPr vert="horz" lIns="91440" tIns="45720" rIns="91440" bIns="45720" rtlCol="0">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dirty="0">
                <a:solidFill>
                  <a:sysClr val="windowText" lastClr="000000"/>
                </a:solidFill>
                <a:latin typeface="Calibri" panose="020F0502020204030204"/>
              </a:rPr>
              <a:t>The garden</a:t>
            </a: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 was </a:t>
            </a:r>
            <a:r>
              <a:rPr lang="en-US" sz="3000" b="1" noProof="0" dirty="0">
                <a:solidFill>
                  <a:sysClr val="windowText" lastClr="000000"/>
                </a:solidFill>
                <a:latin typeface="Calibri" panose="020F0502020204030204"/>
              </a:rPr>
              <a:t>f</a:t>
            </a: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ertile</a:t>
            </a:r>
            <a:r>
              <a:rPr lang="en-US" sz="3000" b="1" dirty="0">
                <a:solidFill>
                  <a:sysClr val="windowText" lastClr="000000"/>
                </a:solidFill>
                <a:latin typeface="Calibri" panose="020F0502020204030204"/>
              </a:rPr>
              <a:t> and</a:t>
            </a: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 well-watered,</a:t>
            </a:r>
            <a:r>
              <a:rPr kumimoji="0" lang="en-US" sz="3000" b="1" i="0" u="none" strike="noStrike" kern="1200" cap="none" spc="0" normalizeH="0" noProof="0" dirty="0">
                <a:ln>
                  <a:noFill/>
                </a:ln>
                <a:solidFill>
                  <a:sysClr val="windowText" lastClr="000000"/>
                </a:solidFill>
                <a:effectLst/>
                <a:uLnTx/>
                <a:uFillTx/>
                <a:latin typeface="Calibri" panose="020F0502020204030204"/>
              </a:rPr>
              <a:t> </a:t>
            </a:r>
            <a:r>
              <a:rPr kumimoji="0" lang="en-US" sz="3000" b="1" i="0" u="none" strike="noStrike" kern="1200" cap="none" spc="0" normalizeH="0" baseline="0" noProof="0" dirty="0">
                <a:ln>
                  <a:noFill/>
                </a:ln>
                <a:solidFill>
                  <a:sysClr val="windowText" lastClr="000000"/>
                </a:solidFill>
                <a:effectLst/>
                <a:uLnTx/>
                <a:uFillTx/>
                <a:latin typeface="Calibri" panose="020F0502020204030204"/>
              </a:rPr>
              <a:t>filled with every kind of tree that was beautiful and</a:t>
            </a:r>
            <a:r>
              <a:rPr kumimoji="0" lang="en-US" sz="3000" b="1" i="0" u="none" strike="noStrike" kern="1200" cap="none" spc="0" normalizeH="0" noProof="0" dirty="0">
                <a:ln>
                  <a:noFill/>
                </a:ln>
                <a:solidFill>
                  <a:sysClr val="windowText" lastClr="000000"/>
                </a:solidFill>
                <a:effectLst/>
                <a:uLnTx/>
                <a:uFillTx/>
                <a:latin typeface="Calibri" panose="020F0502020204030204"/>
              </a:rPr>
              <a:t> bore fruit that was good to eat.</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000" b="1" baseline="0" dirty="0">
                <a:solidFill>
                  <a:sysClr val="windowText" lastClr="000000"/>
                </a:solidFill>
                <a:latin typeface="Calibri" panose="020F0502020204030204"/>
              </a:rPr>
              <a:t>Man</a:t>
            </a:r>
            <a:r>
              <a:rPr lang="en-US" sz="3000" b="1" dirty="0">
                <a:solidFill>
                  <a:sysClr val="windowText" lastClr="000000"/>
                </a:solidFill>
                <a:latin typeface="Calibri" panose="020F0502020204030204"/>
              </a:rPr>
              <a:t> was placed in the garden to enjoy it while he cared for it, gladly respecting the one restriction given.  (Don’t eat of one tree.)</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God apparently spent time walking and talking with Adam.</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 The man enjoyed peace with all the animals and named them as they came to him.</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God was attuned to man’s needs and saw that </a:t>
            </a:r>
            <a:r>
              <a:rPr lang="en-US" sz="3000" b="1" u="sng" dirty="0">
                <a:solidFill>
                  <a:srgbClr val="FF0000"/>
                </a:solidFill>
                <a:latin typeface="Calibri" panose="020F0502020204030204"/>
              </a:rPr>
              <a:t>he needed the companionship of a helper suitable for him</a:t>
            </a:r>
            <a:r>
              <a:rPr lang="en-US" sz="3000" b="1" dirty="0">
                <a:solidFill>
                  <a:srgbClr val="FF0000"/>
                </a:solidFill>
                <a:latin typeface="Calibri" panose="020F0502020204030204"/>
              </a:rPr>
              <a:t>. </a:t>
            </a:r>
            <a:r>
              <a:rPr lang="en-US" sz="3000" b="1" dirty="0">
                <a:solidFill>
                  <a:sysClr val="windowText" lastClr="000000"/>
                </a:solidFill>
                <a:latin typeface="Calibri" panose="020F0502020204030204"/>
              </a:rPr>
              <a:t>(2:18-20)</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God made a woman from one of the man’s ribs and brought her to him to be his wife.</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Adam responds with joyful poetry, “As last!  This one is bone of my bones and flesh of my flesh!”</a:t>
            </a:r>
          </a:p>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The man and wife lived together in blissful innocence, free of mistrust, shame, or guilt; living in harmony with God and each other.</a:t>
            </a:r>
          </a:p>
        </p:txBody>
      </p:sp>
      <p:pic>
        <p:nvPicPr>
          <p:cNvPr id="2" name="At Last Clip">
            <a:hlinkClick r:id="" action="ppaction://media"/>
            <a:extLst>
              <a:ext uri="{FF2B5EF4-FFF2-40B4-BE49-F238E27FC236}">
                <a16:creationId xmlns:a16="http://schemas.microsoft.com/office/drawing/2014/main" id="{21CE6E34-FCE3-C1DF-FC3F-E9F550B73E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216606" y="6705600"/>
            <a:ext cx="487363" cy="487363"/>
          </a:xfrm>
          <a:prstGeom prst="rect">
            <a:avLst/>
          </a:prstGeom>
        </p:spPr>
      </p:pic>
    </p:spTree>
    <p:extLst>
      <p:ext uri="{BB962C8B-B14F-4D97-AF65-F5344CB8AC3E}">
        <p14:creationId xmlns:p14="http://schemas.microsoft.com/office/powerpoint/2010/main" val="1348851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4683" fill="hold"/>
                                        <p:tgtEl>
                                          <p:spTgt spid="2"/>
                                        </p:tgtEl>
                                      </p:cBhvr>
                                    </p:cmd>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1000"/>
                                        <p:tgtEl>
                                          <p:spTgt spid="4">
                                            <p:txEl>
                                              <p:pRg st="7" end="7"/>
                                            </p:txEl>
                                          </p:spTgt>
                                        </p:tgtEl>
                                      </p:cBhvr>
                                    </p:animEffect>
                                    <p:anim calcmode="lin" valueType="num">
                                      <p:cBhvr>
                                        <p:cTn id="1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957636-144E-1133-E723-62FDCF3DA4EB}"/>
              </a:ext>
            </a:extLst>
          </p:cNvPr>
          <p:cNvSpPr/>
          <p:nvPr/>
        </p:nvSpPr>
        <p:spPr bwMode="auto">
          <a:xfrm>
            <a:off x="629126" y="807721"/>
            <a:ext cx="12040394" cy="6248399"/>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Genesis 2:</a:t>
            </a: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 The Garden Paradise Before Sin</a:t>
            </a: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4206" y="7086600"/>
            <a:ext cx="11582400" cy="1066800"/>
          </a:xfrm>
          <a:prstGeom prst="rect">
            <a:avLst/>
          </a:prstGeom>
        </p:spPr>
        <p:txBody>
          <a:bodyPr vert="horz" lIns="91440" tIns="45720" rIns="91440" bIns="45720" rtlCol="0">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lvl="0"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The man and wife lived together in blissful innocence, free of mistrust, shame, or guilt; living in harmony with God and each other.</a:t>
            </a:r>
          </a:p>
        </p:txBody>
      </p:sp>
      <p:sp>
        <p:nvSpPr>
          <p:cNvPr id="2" name="TextBox 1">
            <a:extLst>
              <a:ext uri="{FF2B5EF4-FFF2-40B4-BE49-F238E27FC236}">
                <a16:creationId xmlns:a16="http://schemas.microsoft.com/office/drawing/2014/main" id="{CBB059BB-1A9A-06EA-6265-CC7EFF15ABF1}"/>
              </a:ext>
            </a:extLst>
          </p:cNvPr>
          <p:cNvSpPr txBox="1"/>
          <p:nvPr/>
        </p:nvSpPr>
        <p:spPr>
          <a:xfrm>
            <a:off x="629920" y="900291"/>
            <a:ext cx="12039600" cy="6186309"/>
          </a:xfrm>
          <a:prstGeom prst="rect">
            <a:avLst/>
          </a:prstGeom>
          <a:solidFill>
            <a:schemeClr val="bg1"/>
          </a:solidFill>
        </p:spPr>
        <p:txBody>
          <a:bodyPr wrap="square" rtlCol="0">
            <a:spAutoFit/>
          </a:bodyPr>
          <a:lstStyle/>
          <a:p>
            <a:r>
              <a:rPr lang="en-US" sz="4400" b="1" dirty="0">
                <a:solidFill>
                  <a:srgbClr val="7030A0"/>
                </a:solidFill>
                <a:latin typeface="Calibri" panose="020F0502020204030204" pitchFamily="34" charset="0"/>
                <a:ea typeface="Calibri" panose="020F0502020204030204" pitchFamily="34" charset="0"/>
                <a:cs typeface="Calibri" panose="020F0502020204030204" pitchFamily="34" charset="0"/>
              </a:rPr>
              <a:t>Even in paradise, the man’s position of leadership was already established, since he was created and put in charge of the garden first (1 Cor. 11:8-9, 1 Tim. 2:13).  His headship can also be inferred from his naming of the woman.  However, the relationship between the man and woman in paradise seems to have been a perfect, cooperative partnership of “oneness” free of selfishness and strife.</a:t>
            </a:r>
          </a:p>
        </p:txBody>
      </p:sp>
    </p:spTree>
    <p:extLst>
      <p:ext uri="{BB962C8B-B14F-4D97-AF65-F5344CB8AC3E}">
        <p14:creationId xmlns:p14="http://schemas.microsoft.com/office/powerpoint/2010/main" val="370699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60D7A5-633C-95AF-07B9-9D2413B1F6C3}"/>
              </a:ext>
            </a:extLst>
          </p:cNvPr>
          <p:cNvSpPr txBox="1"/>
          <p:nvPr/>
        </p:nvSpPr>
        <p:spPr>
          <a:xfrm>
            <a:off x="2235200" y="30480"/>
            <a:ext cx="9060494" cy="707886"/>
          </a:xfrm>
          <a:prstGeom prst="rect">
            <a:avLst/>
          </a:prstGeom>
          <a:noFill/>
        </p:spPr>
        <p:txBody>
          <a:bodyPr wrap="none" rtlCol="0">
            <a:spAutoFit/>
          </a:bodyPr>
          <a:lstStyle/>
          <a:p>
            <a:r>
              <a:rPr lang="en-US" sz="4000" b="1" dirty="0">
                <a:solidFill>
                  <a:srgbClr val="002060"/>
                </a:solidFill>
              </a:rPr>
              <a:t>A Quick Review of Our Intro from 1</a:t>
            </a:r>
            <a:r>
              <a:rPr lang="en-US" sz="4000" b="1" baseline="30000" dirty="0">
                <a:solidFill>
                  <a:srgbClr val="002060"/>
                </a:solidFill>
              </a:rPr>
              <a:t>st</a:t>
            </a:r>
            <a:r>
              <a:rPr lang="en-US" sz="4000" b="1" dirty="0">
                <a:solidFill>
                  <a:srgbClr val="002060"/>
                </a:solidFill>
              </a:rPr>
              <a:t> Class</a:t>
            </a:r>
          </a:p>
        </p:txBody>
      </p:sp>
      <p:sp>
        <p:nvSpPr>
          <p:cNvPr id="6" name="Content Placeholder 2">
            <a:extLst>
              <a:ext uri="{FF2B5EF4-FFF2-40B4-BE49-F238E27FC236}">
                <a16:creationId xmlns:a16="http://schemas.microsoft.com/office/drawing/2014/main" id="{8B920A3E-BD2A-9F34-018C-4CEC50D5929E}"/>
              </a:ext>
            </a:extLst>
          </p:cNvPr>
          <p:cNvSpPr txBox="1">
            <a:spLocks/>
          </p:cNvSpPr>
          <p:nvPr/>
        </p:nvSpPr>
        <p:spPr>
          <a:xfrm>
            <a:off x="863600" y="685800"/>
            <a:ext cx="11582400" cy="75438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rPr>
              <a:t>The Content</a:t>
            </a:r>
          </a:p>
          <a:p>
            <a:pPr marL="731543" marR="0" lvl="1" indent="-243848" algn="l" defTabSz="975390" rtl="0" eaLnBrk="1" fontAlgn="auto" latinLnBrk="0" hangingPunct="1">
              <a:lnSpc>
                <a:spcPct val="90000"/>
              </a:lnSpc>
              <a:spcBef>
                <a:spcPts val="533"/>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sysClr val="windowText" lastClr="000000"/>
                </a:solidFill>
                <a:effectLst/>
                <a:uLnTx/>
                <a:uFillTx/>
                <a:latin typeface="Calibri" panose="020F0502020204030204"/>
              </a:rPr>
              <a:t>A Study of Marriage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rPr>
              <a:t>– </a:t>
            </a:r>
            <a:r>
              <a:rPr kumimoji="0" lang="en-US" sz="2800" b="1" i="0" u="none" strike="noStrike" kern="1200" cap="none" spc="0" normalizeH="0" baseline="0" noProof="0" dirty="0">
                <a:ln>
                  <a:noFill/>
                </a:ln>
                <a:solidFill>
                  <a:sysClr val="windowText" lastClr="000000"/>
                </a:solidFill>
                <a:effectLst/>
                <a:uLnTx/>
                <a:uFillTx/>
                <a:latin typeface="Calibri" panose="020F0502020204030204"/>
              </a:rPr>
              <a:t>Seeking to Better Understand</a:t>
            </a:r>
            <a:r>
              <a:rPr kumimoji="0" lang="en-US" sz="2800" b="1" i="0" u="none" strike="noStrike" kern="1200" cap="none" spc="0" normalizeH="0" noProof="0" dirty="0">
                <a:ln>
                  <a:noFill/>
                </a:ln>
                <a:solidFill>
                  <a:sysClr val="windowText" lastClr="000000"/>
                </a:solidFill>
                <a:effectLst/>
                <a:uLnTx/>
                <a:uFillTx/>
                <a:latin typeface="Calibri" panose="020F0502020204030204"/>
              </a:rPr>
              <a:t> </a:t>
            </a:r>
            <a:r>
              <a:rPr kumimoji="0" lang="en-US" sz="2800" b="1" i="0" strike="noStrike" kern="1200" cap="none" spc="0" normalizeH="0" noProof="0" dirty="0">
                <a:ln>
                  <a:noFill/>
                </a:ln>
                <a:solidFill>
                  <a:schemeClr val="tx2"/>
                </a:solidFill>
                <a:effectLst/>
                <a:uLnTx/>
                <a:uFillTx/>
                <a:latin typeface="Calibri" panose="020F0502020204030204"/>
              </a:rPr>
              <a:t>God’s Purpose for Marriage</a:t>
            </a:r>
            <a:r>
              <a:rPr kumimoji="0" lang="en-US" sz="2800" b="1" i="0" u="none" strike="noStrike" kern="1200" cap="none" spc="0" normalizeH="0" noProof="0" dirty="0">
                <a:ln>
                  <a:noFill/>
                </a:ln>
                <a:solidFill>
                  <a:schemeClr val="tx2"/>
                </a:solidFill>
                <a:effectLst/>
                <a:uLnTx/>
                <a:uFillTx/>
                <a:latin typeface="Calibri" panose="020F0502020204030204"/>
              </a:rPr>
              <a:t> and to Improve Our Marriages through Study &amp; </a:t>
            </a:r>
            <a:r>
              <a:rPr kumimoji="0" lang="en-US" sz="2800" b="1" i="0" u="none" strike="noStrike" kern="1200" cap="none" spc="0" normalizeH="0" noProof="0" dirty="0">
                <a:ln>
                  <a:noFill/>
                </a:ln>
                <a:solidFill>
                  <a:sysClr val="windowText" lastClr="000000"/>
                </a:solidFill>
                <a:effectLst/>
                <a:uLnTx/>
                <a:uFillTx/>
                <a:latin typeface="Calibri" panose="020F0502020204030204"/>
              </a:rPr>
              <a:t>Application</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sym typeface="Cochin" charset="0"/>
              </a:rPr>
              <a:t>Basis:</a:t>
            </a:r>
            <a:r>
              <a:rPr lang="en-US" sz="2800" b="1" dirty="0">
                <a:solidFill>
                  <a:sysClr val="windowText" lastClr="000000"/>
                </a:solidFill>
                <a:latin typeface="Calibri" panose="020F0502020204030204"/>
              </a:rPr>
              <a:t>  </a:t>
            </a:r>
            <a:r>
              <a:rPr kumimoji="0" lang="en-US" sz="2800" b="1" i="0" u="none" strike="noStrike" kern="1200" cap="none" spc="0" normalizeH="0" baseline="0" noProof="0" dirty="0">
                <a:ln>
                  <a:noFill/>
                </a:ln>
                <a:solidFill>
                  <a:srgbClr val="FF0000"/>
                </a:solidFill>
                <a:effectLst/>
                <a:uLnTx/>
                <a:uFillTx/>
                <a:latin typeface="Calibri" panose="020F0502020204030204"/>
                <a:sym typeface="Cochin" charset="0"/>
              </a:rPr>
              <a:t>Primarily Scripture: rules &amp; principles from the Architect of marriage</a:t>
            </a:r>
            <a:endParaRPr kumimoji="0" lang="en-US" sz="2800" b="1" i="0" u="none" strike="noStrike" kern="1200" cap="none" spc="0" normalizeH="0" baseline="0" noProof="0" dirty="0">
              <a:ln>
                <a:noFill/>
              </a:ln>
              <a:solidFill>
                <a:schemeClr val="tx2"/>
              </a:solidFill>
              <a:effectLst/>
              <a:uLnTx/>
              <a:uFillTx/>
              <a:latin typeface="Calibri" panose="020F0502020204030204"/>
              <a:sym typeface="Cochin" charset="0"/>
            </a:endParaRPr>
          </a:p>
          <a:p>
            <a:pPr marL="426705" indent="-457200" defTabSz="914400" eaLnBrk="0" fontAlgn="auto" hangingPunct="0">
              <a:lnSpc>
                <a:spcPct val="100000"/>
              </a:lnSpc>
              <a:spcAft>
                <a:spcPts val="0"/>
              </a:spcAft>
              <a:buFont typeface="Wingdings" panose="05000000000000000000" pitchFamily="2" charset="2"/>
              <a:buChar char="Ø"/>
              <a:defRPr/>
            </a:pPr>
            <a:r>
              <a:rPr kumimoji="0" lang="en-US" sz="2800" b="1" i="0" u="none" strike="noStrike" kern="1200" cap="none" spc="0" normalizeH="0" baseline="0" noProof="0" dirty="0">
                <a:ln>
                  <a:noFill/>
                </a:ln>
                <a:solidFill>
                  <a:schemeClr val="tx2"/>
                </a:solidFill>
                <a:effectLst/>
                <a:uLnTx/>
                <a:uFillTx/>
                <a:latin typeface="Calibri" panose="020F0502020204030204"/>
                <a:sym typeface="Cochin" charset="0"/>
              </a:rPr>
              <a:t>We can learn a great deal about marriage and male/female relations from the Bible – from God’s instructions governing marriage, good and bad examples, and </a:t>
            </a:r>
            <a:r>
              <a:rPr kumimoji="0" lang="en-US" sz="2800" b="1" i="0" u="none" strike="noStrike" kern="1200" cap="none" spc="0" normalizeH="0" baseline="0" noProof="0" dirty="0">
                <a:ln>
                  <a:noFill/>
                </a:ln>
                <a:solidFill>
                  <a:srgbClr val="FF0000"/>
                </a:solidFill>
                <a:effectLst/>
                <a:uLnTx/>
                <a:uFillTx/>
                <a:latin typeface="Calibri" panose="020F0502020204030204"/>
                <a:sym typeface="Cochin" charset="0"/>
              </a:rPr>
              <a:t>things we can infer from God’s stated purposes for marriage.</a:t>
            </a:r>
          </a:p>
          <a:p>
            <a:pPr marL="426705" indent="-457200" defTabSz="914400" eaLnBrk="0" fontAlgn="auto" hangingPunct="0">
              <a:lnSpc>
                <a:spcPct val="100000"/>
              </a:lnSpc>
              <a:spcAft>
                <a:spcPts val="0"/>
              </a:spcAft>
              <a:buFont typeface="Wingdings" panose="05000000000000000000" pitchFamily="2" charset="2"/>
              <a:buChar char="Ø"/>
              <a:defRPr/>
            </a:pPr>
            <a:r>
              <a:rPr lang="en-US" sz="2800" b="1" dirty="0">
                <a:solidFill>
                  <a:schemeClr val="tx2"/>
                </a:solidFill>
                <a:latin typeface="Calibri" panose="020F0502020204030204"/>
              </a:rPr>
              <a:t>The Bible begins and ends with weddings - from the marriage of Adam and Eve in Genesis 2 to the marriage of Christ and the church (the Lamb and His bride) in Revelation 19-22.</a:t>
            </a:r>
          </a:p>
          <a:p>
            <a:pPr marL="426705" indent="-457200" defTabSz="914400" eaLnBrk="0" fontAlgn="auto" hangingPunct="0">
              <a:lnSpc>
                <a:spcPct val="100000"/>
              </a:lnSpc>
              <a:spcAft>
                <a:spcPts val="0"/>
              </a:spcAft>
              <a:buFont typeface="Wingdings" panose="05000000000000000000" pitchFamily="2" charset="2"/>
              <a:buChar char="Ø"/>
              <a:defRPr/>
            </a:pPr>
            <a:r>
              <a:rPr kumimoji="0" lang="en-US" sz="2800" b="1" i="0" u="none" strike="noStrike" kern="1200" cap="none" spc="0" normalizeH="0" baseline="0" noProof="0" dirty="0">
                <a:ln>
                  <a:noFill/>
                </a:ln>
                <a:solidFill>
                  <a:schemeClr val="tx2"/>
                </a:solidFill>
                <a:effectLst/>
                <a:uLnTx/>
                <a:uFillTx/>
                <a:latin typeface="Calibri" panose="020F0502020204030204"/>
                <a:sym typeface="Cochin" charset="0"/>
              </a:rPr>
              <a:t>Marriage is</a:t>
            </a:r>
            <a:r>
              <a:rPr kumimoji="0" lang="en-US" sz="2800" b="1" i="0" u="none" strike="noStrike" kern="1200" cap="none" spc="0" normalizeH="0" noProof="0" dirty="0">
                <a:ln>
                  <a:noFill/>
                </a:ln>
                <a:solidFill>
                  <a:schemeClr val="tx2"/>
                </a:solidFill>
                <a:effectLst/>
                <a:uLnTx/>
                <a:uFillTx/>
                <a:latin typeface="Calibri" panose="020F0502020204030204"/>
                <a:sym typeface="Cochin" charset="0"/>
              </a:rPr>
              <a:t> part of one of three main human relationships instituted by God – the family, the church, and the state (civil government).</a:t>
            </a:r>
          </a:p>
          <a:p>
            <a:pPr marL="426705" indent="-457200" defTabSz="914400" eaLnBrk="0" fontAlgn="auto" hangingPunct="0">
              <a:lnSpc>
                <a:spcPct val="100000"/>
              </a:lnSpc>
              <a:spcAft>
                <a:spcPts val="0"/>
              </a:spcAft>
              <a:buFont typeface="Wingdings" panose="05000000000000000000" pitchFamily="2" charset="2"/>
              <a:buChar char="Ø"/>
              <a:defRPr/>
            </a:pPr>
            <a:r>
              <a:rPr lang="en-US" sz="2800" b="1" baseline="0" dirty="0">
                <a:solidFill>
                  <a:schemeClr val="tx2"/>
                </a:solidFill>
                <a:latin typeface="Calibri" panose="020F0502020204030204"/>
              </a:rPr>
              <a:t>Marriage was</a:t>
            </a:r>
            <a:r>
              <a:rPr lang="en-US" sz="2800" b="1" dirty="0">
                <a:solidFill>
                  <a:schemeClr val="tx2"/>
                </a:solidFill>
                <a:latin typeface="Calibri" panose="020F0502020204030204"/>
              </a:rPr>
              <a:t> designed by God, and the Bible is the “owner’s manual.”</a:t>
            </a:r>
          </a:p>
          <a:p>
            <a:pPr marL="426705" indent="-457200" defTabSz="914400" eaLnBrk="0" fontAlgn="auto" hangingPunct="0">
              <a:lnSpc>
                <a:spcPct val="100000"/>
              </a:lnSpc>
              <a:spcAft>
                <a:spcPts val="0"/>
              </a:spcAft>
              <a:buFont typeface="Wingdings" panose="05000000000000000000" pitchFamily="2" charset="2"/>
              <a:buChar char="Ø"/>
              <a:defRPr/>
            </a:pPr>
            <a:r>
              <a:rPr kumimoji="0" lang="en-US" sz="2800" b="1" i="0" u="none" strike="noStrike" kern="1200" cap="none" spc="0" normalizeH="0" baseline="0" noProof="0" dirty="0">
                <a:ln>
                  <a:noFill/>
                </a:ln>
                <a:solidFill>
                  <a:schemeClr val="tx2"/>
                </a:solidFill>
                <a:effectLst/>
                <a:uLnTx/>
                <a:uFillTx/>
                <a:latin typeface="Calibri" panose="020F0502020204030204"/>
                <a:sym typeface="Cochin" charset="0"/>
              </a:rPr>
              <a:t>If we ignore Scripture’s teaching on marriage, we</a:t>
            </a:r>
            <a:r>
              <a:rPr kumimoji="0" lang="en-US" sz="2800" b="1" i="0" u="none" strike="noStrike" kern="1200" cap="none" spc="0" normalizeH="0" noProof="0" dirty="0">
                <a:ln>
                  <a:noFill/>
                </a:ln>
                <a:solidFill>
                  <a:schemeClr val="tx2"/>
                </a:solidFill>
                <a:effectLst/>
                <a:uLnTx/>
                <a:uFillTx/>
                <a:latin typeface="Calibri" panose="020F0502020204030204"/>
                <a:sym typeface="Cochin" charset="0"/>
              </a:rPr>
              <a:t> are courting disaster.</a:t>
            </a:r>
            <a:endParaRPr kumimoji="0" lang="en-US" sz="2800" b="1" i="0" u="none" strike="noStrike" kern="1200" cap="none" spc="0" normalizeH="0" baseline="0" noProof="0" dirty="0">
              <a:ln>
                <a:noFill/>
              </a:ln>
              <a:solidFill>
                <a:schemeClr val="tx2"/>
              </a:solidFill>
              <a:effectLst/>
              <a:uLnTx/>
              <a:uFillTx/>
              <a:latin typeface="Calibri" panose="020F0502020204030204"/>
              <a:sym typeface="Cochin" charset="0"/>
            </a:endParaRPr>
          </a:p>
          <a:p>
            <a:pPr marL="426705" indent="-457200" defTabSz="914400" eaLnBrk="0" fontAlgn="auto" hangingPunct="0">
              <a:lnSpc>
                <a:spcPct val="100000"/>
              </a:lnSpc>
              <a:spcAft>
                <a:spcPts val="0"/>
              </a:spcAft>
              <a:buFont typeface="Wingdings" panose="05000000000000000000" pitchFamily="2" charset="2"/>
              <a:buChar char="Ø"/>
              <a:defRPr/>
            </a:pPr>
            <a:endParaRPr kumimoji="0" lang="en-US" sz="2800" b="1" i="0" u="none" strike="noStrike" kern="1200" cap="none" spc="0" normalizeH="0" baseline="0" noProof="0" dirty="0">
              <a:ln>
                <a:noFill/>
              </a:ln>
              <a:solidFill>
                <a:schemeClr val="tx2"/>
              </a:solidFill>
              <a:effectLst/>
              <a:uLnTx/>
              <a:uFillTx/>
              <a:latin typeface="Calibri" panose="020F0502020204030204"/>
              <a:sym typeface="Cochin" charset="0"/>
            </a:endParaRPr>
          </a:p>
        </p:txBody>
      </p:sp>
    </p:spTree>
    <p:extLst>
      <p:ext uri="{BB962C8B-B14F-4D97-AF65-F5344CB8AC3E}">
        <p14:creationId xmlns:p14="http://schemas.microsoft.com/office/powerpoint/2010/main" val="1478912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86AEE4-C87B-5968-0250-862A6FBD4DF5}"/>
              </a:ext>
            </a:extLst>
          </p:cNvPr>
          <p:cNvSpPr txBox="1"/>
          <p:nvPr/>
        </p:nvSpPr>
        <p:spPr>
          <a:xfrm>
            <a:off x="3911600" y="7374"/>
            <a:ext cx="4839786" cy="1015663"/>
          </a:xfrm>
          <a:prstGeom prst="rect">
            <a:avLst/>
          </a:prstGeom>
          <a:noFill/>
        </p:spPr>
        <p:txBody>
          <a:bodyPr wrap="none" rtlCol="0">
            <a:spAutoFit/>
          </a:bodyPr>
          <a:lstStyle/>
          <a:p>
            <a:r>
              <a:rPr lang="en-US" sz="6000" b="1" dirty="0">
                <a:solidFill>
                  <a:srgbClr val="002060"/>
                </a:solidFill>
              </a:rPr>
              <a:t>Class Schedule</a:t>
            </a:r>
          </a:p>
        </p:txBody>
      </p:sp>
      <p:pic>
        <p:nvPicPr>
          <p:cNvPr id="3" name="Picture 2">
            <a:extLst>
              <a:ext uri="{FF2B5EF4-FFF2-40B4-BE49-F238E27FC236}">
                <a16:creationId xmlns:a16="http://schemas.microsoft.com/office/drawing/2014/main" id="{2E0ACF6A-EC51-DDC7-CC0D-0CA57B6BCDFB}"/>
              </a:ext>
            </a:extLst>
          </p:cNvPr>
          <p:cNvPicPr>
            <a:picLocks noChangeAspect="1"/>
          </p:cNvPicPr>
          <p:nvPr/>
        </p:nvPicPr>
        <p:blipFill>
          <a:blip r:embed="rId2"/>
          <a:stretch>
            <a:fillRect/>
          </a:stretch>
        </p:blipFill>
        <p:spPr>
          <a:xfrm>
            <a:off x="417286" y="1219200"/>
            <a:ext cx="12188668" cy="6629400"/>
          </a:xfrm>
          <a:prstGeom prst="rect">
            <a:avLst/>
          </a:prstGeom>
        </p:spPr>
      </p:pic>
    </p:spTree>
    <p:extLst>
      <p:ext uri="{BB962C8B-B14F-4D97-AF65-F5344CB8AC3E}">
        <p14:creationId xmlns:p14="http://schemas.microsoft.com/office/powerpoint/2010/main" val="7222598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94800" y="152400"/>
            <a:ext cx="11430000" cy="1143000"/>
          </a:xfrm>
        </p:spPr>
        <p:txBody>
          <a:bodyPr/>
          <a:lstStyle/>
          <a:p>
            <a:pPr eaLnBrk="1" hangingPunct="1">
              <a:defRPr/>
            </a:pPr>
            <a:r>
              <a:rPr lang="en-US" sz="36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God’s Design for Marriage – </a:t>
            </a:r>
            <a:r>
              <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Back to the Beginning</a:t>
            </a:r>
          </a:p>
        </p:txBody>
      </p:sp>
      <p:sp>
        <p:nvSpPr>
          <p:cNvPr id="3" name="TextBox 2">
            <a:extLst>
              <a:ext uri="{FF2B5EF4-FFF2-40B4-BE49-F238E27FC236}">
                <a16:creationId xmlns:a16="http://schemas.microsoft.com/office/drawing/2014/main" id="{D3C3E10D-112E-0DF3-D9BF-C5C6EBA87121}"/>
              </a:ext>
            </a:extLst>
          </p:cNvPr>
          <p:cNvSpPr txBox="1"/>
          <p:nvPr/>
        </p:nvSpPr>
        <p:spPr>
          <a:xfrm>
            <a:off x="635000" y="1524000"/>
            <a:ext cx="11430000" cy="5816977"/>
          </a:xfrm>
          <a:prstGeom prst="rect">
            <a:avLst/>
          </a:prstGeom>
          <a:noFill/>
        </p:spPr>
        <p:txBody>
          <a:bodyPr wrap="square">
            <a:spAutoFit/>
          </a:bodyPr>
          <a:lstStyle/>
          <a:p>
            <a:pPr marL="457200" indent="-457200">
              <a:buFont typeface="Wingdings" panose="05000000000000000000" pitchFamily="2" charset="2"/>
              <a:buChar char="Ø"/>
            </a:pP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In Mt. 19:3, Jesus was questioned about the lawfulness of divorce.</a:t>
            </a:r>
          </a:p>
          <a:p>
            <a:pPr marL="457200" indent="-457200">
              <a:buFont typeface="Wingdings" panose="05000000000000000000" pitchFamily="2" charset="2"/>
              <a:buChar char="Ø"/>
            </a:pP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Jesus answered by taking them back to the beginning and quoted </a:t>
            </a:r>
            <a:r>
              <a:rPr lang="en-US" sz="3000" b="1" u="sng" dirty="0">
                <a:solidFill>
                  <a:schemeClr val="tx2"/>
                </a:solidFill>
                <a:latin typeface="Calibri" panose="020F0502020204030204" pitchFamily="34" charset="0"/>
                <a:ea typeface="Calibri" panose="020F0502020204030204" pitchFamily="34" charset="0"/>
                <a:cs typeface="Calibri" panose="020F0502020204030204" pitchFamily="34" charset="0"/>
              </a:rPr>
              <a:t>Scripture</a:t>
            </a: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 from Genesis –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Have you not read</a:t>
            </a:r>
            <a:r>
              <a:rPr lang="en-US" sz="3000" b="1"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sz="3000" b="1" i="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Matt.</a:t>
            </a:r>
            <a:r>
              <a:rPr lang="en-US" sz="3000" b="1"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19:</a:t>
            </a:r>
            <a:r>
              <a:rPr lang="en-US" sz="3000" b="1" i="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4b: </a:t>
            </a:r>
            <a:r>
              <a:rPr lang="en-US" sz="30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“that He who created</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000" b="1" i="1" dirty="0">
                <a:solidFill>
                  <a:srgbClr val="FF0000"/>
                </a:solidFill>
                <a:latin typeface="Calibri" panose="020F0502020204030204" pitchFamily="34" charset="0"/>
                <a:ea typeface="Calibri" panose="020F0502020204030204" pitchFamily="34" charset="0"/>
                <a:cs typeface="Calibri" panose="020F0502020204030204" pitchFamily="34" charset="0"/>
              </a:rPr>
              <a:t>them</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 from the beginning MADE THEM MALE AND FEMALE </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(Gen. 1:27) </a:t>
            </a:r>
          </a:p>
          <a:p>
            <a:pPr marL="914400" lvl="1" indent="-457200">
              <a:buFont typeface="Arial" panose="020B0604020202020204" pitchFamily="34" charset="0"/>
              <a:buChar char="•"/>
            </a:pPr>
            <a:r>
              <a:rPr lang="en-US" sz="3000" b="1" u="none" strike="noStrike"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5</a:t>
            </a:r>
            <a:r>
              <a:rPr lang="en-US" sz="3000" b="1"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and said, ‘FOR THIS REASON A MAN SHALL LEAVE HIS FATHER AND HIS MOTHER AND BE JOINED TO HIS WIFE, AND THE TWO SHALL BECOME ONE FLESH’? </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(Gen. 2:24)</a:t>
            </a:r>
          </a:p>
          <a:p>
            <a:pPr marL="914400" lvl="1" indent="-457200">
              <a:buFont typeface="Arial" panose="020B0604020202020204" pitchFamily="34" charset="0"/>
              <a:buChar char="•"/>
            </a:pPr>
            <a:r>
              <a:rPr lang="en-US" sz="3000" b="1" u="none" strike="noStrike"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6</a:t>
            </a:r>
            <a:r>
              <a:rPr lang="en-US" sz="3000" b="1" u="none" strike="noStrike"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So they are no longer two, but one flesh. Therefore, what God has joined together, no person is to separate.”</a:t>
            </a:r>
          </a:p>
          <a:p>
            <a:pPr marL="457200" indent="-457200">
              <a:buFont typeface="Wingdings" panose="05000000000000000000" pitchFamily="2" charset="2"/>
              <a:buChar char="Ø"/>
            </a:pPr>
            <a:r>
              <a:rPr lang="en-US" sz="3600" b="1" dirty="0">
                <a:solidFill>
                  <a:schemeClr val="accent1"/>
                </a:solidFill>
                <a:latin typeface="Calibri" panose="020F0502020204030204" pitchFamily="34" charset="0"/>
                <a:ea typeface="Calibri" panose="020F0502020204030204" pitchFamily="34" charset="0"/>
                <a:cs typeface="Calibri" panose="020F0502020204030204" pitchFamily="34" charset="0"/>
              </a:rPr>
              <a:t>So, we’ll begin our study of Bible texts on marriage where Jesus did – in Genesis 1 and 2.</a:t>
            </a:r>
          </a:p>
        </p:txBody>
      </p:sp>
    </p:spTree>
    <p:extLst>
      <p:ext uri="{BB962C8B-B14F-4D97-AF65-F5344CB8AC3E}">
        <p14:creationId xmlns:p14="http://schemas.microsoft.com/office/powerpoint/2010/main" val="4253997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1129109" y="66677"/>
            <a:ext cx="5792788" cy="771522"/>
          </a:xfrm>
        </p:spPr>
        <p:txBody>
          <a:bodyPr/>
          <a:lstStyle/>
          <a:p>
            <a:pPr algn="l" eaLnBrk="1" hangingPunct="1">
              <a:defRPr/>
            </a:pP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Genesis 1: God Created</a:t>
            </a:r>
            <a:endParaRPr lang="en-US" sz="4000" b="1" dirty="0">
              <a:solidFill>
                <a:srgbClr val="00B05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710406" y="838200"/>
            <a:ext cx="11582400" cy="7315199"/>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buNone/>
            </a:pPr>
            <a:r>
              <a:rPr lang="en-US" sz="27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rPr>
              <a:t>3 </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And God said, “Let there be light,” and there was light. </a:t>
            </a: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4</a:t>
            </a: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rPr>
              <a:t> </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And God saw that the light was </a:t>
            </a:r>
            <a:r>
              <a:rPr lang="en-US" sz="2700" dirty="0">
                <a:solidFill>
                  <a:srgbClr val="00B050"/>
                </a:solidFill>
                <a:latin typeface="Calibri" panose="020F0502020204030204" pitchFamily="34" charset="0"/>
                <a:ea typeface="Calibri" panose="020F0502020204030204" pitchFamily="34" charset="0"/>
                <a:cs typeface="Calibri" panose="020F0502020204030204" pitchFamily="34" charset="0"/>
              </a:rPr>
              <a:t>good</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rPr>
              <a:t>10 </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God called the dry land Earth and the waters that were gathered together he called Seas. And God saw that it was </a:t>
            </a:r>
            <a:r>
              <a:rPr lang="en-US" sz="2700" dirty="0">
                <a:solidFill>
                  <a:srgbClr val="00B050"/>
                </a:solidFill>
                <a:latin typeface="Calibri" panose="020F0502020204030204" pitchFamily="34" charset="0"/>
                <a:ea typeface="Calibri" panose="020F0502020204030204" pitchFamily="34" charset="0"/>
                <a:cs typeface="Calibri" panose="020F0502020204030204" pitchFamily="34" charset="0"/>
              </a:rPr>
              <a:t>good</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a:t>
            </a:r>
          </a:p>
          <a:p>
            <a:pPr marL="0" indent="0">
              <a:buNone/>
            </a:pP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rPr>
              <a:t>12 </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The earth brought forth vegetation, plants yielding seed according to their own kinds, and trees bearing fruit in which is their seed, each according to its kind. And God saw that it was </a:t>
            </a:r>
            <a:r>
              <a:rPr lang="en-US" sz="2700" dirty="0">
                <a:solidFill>
                  <a:srgbClr val="00B050"/>
                </a:solidFill>
                <a:latin typeface="Calibri" panose="020F0502020204030204" pitchFamily="34" charset="0"/>
                <a:ea typeface="Calibri" panose="020F0502020204030204" pitchFamily="34" charset="0"/>
                <a:cs typeface="Calibri" panose="020F0502020204030204" pitchFamily="34" charset="0"/>
              </a:rPr>
              <a:t>good</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rPr>
              <a:t>17 </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And God set them in the expanse of the heavens to give light on the earth, </a:t>
            </a: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rPr>
              <a:t>18 </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to rule over the day and over the night, and to separate the light from the darkness. And God saw that it was </a:t>
            </a:r>
            <a:r>
              <a:rPr lang="en-US" sz="2700" dirty="0">
                <a:solidFill>
                  <a:srgbClr val="00B050"/>
                </a:solidFill>
                <a:latin typeface="Calibri" panose="020F0502020204030204" pitchFamily="34" charset="0"/>
                <a:ea typeface="Calibri" panose="020F0502020204030204" pitchFamily="34" charset="0"/>
                <a:cs typeface="Calibri" panose="020F0502020204030204" pitchFamily="34" charset="0"/>
              </a:rPr>
              <a:t>good</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 </a:t>
            </a: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2700" b="1" dirty="0">
                <a:solidFill>
                  <a:srgbClr val="00B0F0"/>
                </a:solidFill>
                <a:latin typeface="Calibri" panose="020F0502020204030204" pitchFamily="34" charset="0"/>
                <a:ea typeface="Calibri" panose="020F0502020204030204" pitchFamily="34" charset="0"/>
                <a:cs typeface="Calibri" panose="020F0502020204030204" pitchFamily="34" charset="0"/>
              </a:rPr>
              <a:t>21</a:t>
            </a: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rPr>
              <a:t> </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So God created the great sea creatures and every living creature that moves, with which the waters swarm, according to their kinds, and every winged bird according to its kind. And God saw that it was </a:t>
            </a:r>
            <a:r>
              <a:rPr lang="en-US" sz="2700" dirty="0">
                <a:solidFill>
                  <a:srgbClr val="00B050"/>
                </a:solidFill>
                <a:latin typeface="Calibri" panose="020F0502020204030204" pitchFamily="34" charset="0"/>
                <a:ea typeface="Calibri" panose="020F0502020204030204" pitchFamily="34" charset="0"/>
                <a:cs typeface="Calibri" panose="020F0502020204030204" pitchFamily="34" charset="0"/>
              </a:rPr>
              <a:t>good</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2700" b="1" dirty="0">
                <a:solidFill>
                  <a:srgbClr val="00B0F0"/>
                </a:solidFill>
                <a:latin typeface="Calibri" panose="020F0502020204030204" pitchFamily="34" charset="0"/>
                <a:ea typeface="Calibri" panose="020F0502020204030204" pitchFamily="34" charset="0"/>
                <a:cs typeface="Calibri" panose="020F0502020204030204" pitchFamily="34" charset="0"/>
              </a:rPr>
              <a:t>25</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 And God made the beasts of the earth according to their kinds and the livestock according to their kinds, and everything that creeps on the ground according to its kind. And God saw that it was </a:t>
            </a:r>
            <a:r>
              <a:rPr lang="en-US" sz="2700" dirty="0">
                <a:solidFill>
                  <a:srgbClr val="00B050"/>
                </a:solidFill>
                <a:latin typeface="Calibri" panose="020F0502020204030204" pitchFamily="34" charset="0"/>
                <a:ea typeface="Calibri" panose="020F0502020204030204" pitchFamily="34" charset="0"/>
                <a:cs typeface="Calibri" panose="020F0502020204030204" pitchFamily="34" charset="0"/>
              </a:rPr>
              <a:t>good</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a:t>
            </a:r>
          </a:p>
          <a:p>
            <a:pPr marL="0" indent="0">
              <a:buNone/>
            </a:pPr>
            <a:r>
              <a:rPr lang="en-US" sz="2700" b="1" dirty="0">
                <a:solidFill>
                  <a:srgbClr val="008AE6"/>
                </a:solidFill>
                <a:latin typeface="Calibri" panose="020F0502020204030204" pitchFamily="34" charset="0"/>
                <a:ea typeface="Calibri" panose="020F0502020204030204" pitchFamily="34" charset="0"/>
                <a:cs typeface="Calibri" panose="020F0502020204030204" pitchFamily="34" charset="0"/>
              </a:rPr>
              <a:t>31 </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And God saw everything that he had made, and behold, it was </a:t>
            </a:r>
            <a:r>
              <a:rPr lang="en-US" sz="2700" b="1" dirty="0">
                <a:solidFill>
                  <a:srgbClr val="00B050"/>
                </a:solidFill>
                <a:latin typeface="Calibri" panose="020F0502020204030204" pitchFamily="34" charset="0"/>
                <a:ea typeface="Calibri" panose="020F0502020204030204" pitchFamily="34" charset="0"/>
                <a:cs typeface="Calibri" panose="020F0502020204030204" pitchFamily="34" charset="0"/>
              </a:rPr>
              <a:t>very good</a:t>
            </a:r>
            <a:r>
              <a:rPr lang="en-US" sz="2700" dirty="0">
                <a:solidFill>
                  <a:srgbClr val="001320"/>
                </a:solidFill>
                <a:latin typeface="Calibri" panose="020F0502020204030204" pitchFamily="34" charset="0"/>
                <a:ea typeface="Calibri" panose="020F0502020204030204" pitchFamily="34" charset="0"/>
                <a:cs typeface="Calibri" panose="020F0502020204030204" pitchFamily="34" charset="0"/>
              </a:rPr>
              <a:t>. </a:t>
            </a:r>
          </a:p>
          <a:p>
            <a:pPr marL="0" marR="0" lvl="0" indent="0" defTabSz="975390" rtl="0" eaLnBrk="1" fontAlgn="auto" latinLnBrk="0" hangingPunct="1">
              <a:lnSpc>
                <a:spcPct val="90000"/>
              </a:lnSpc>
              <a:spcBef>
                <a:spcPts val="1067"/>
              </a:spcBef>
              <a:spcAft>
                <a:spcPts val="0"/>
              </a:spcAft>
              <a:buClrTx/>
              <a:buSzTx/>
              <a:buNone/>
              <a:tabLst/>
              <a:defRPr/>
            </a:pPr>
            <a:endParaRPr lang="en-US" sz="2700" b="1" dirty="0">
              <a:solidFill>
                <a:sysClr val="windowText" lastClr="000000"/>
              </a:solidFill>
              <a:latin typeface="Calibri" panose="020F0502020204030204"/>
            </a:endParaRP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endParaRPr lang="en-US" sz="2700" b="1" dirty="0">
              <a:solidFill>
                <a:sysClr val="windowText" lastClr="000000"/>
              </a:solidFill>
              <a:latin typeface="Calibri" panose="020F0502020204030204"/>
            </a:endParaRPr>
          </a:p>
        </p:txBody>
      </p:sp>
      <p:sp>
        <p:nvSpPr>
          <p:cNvPr id="5" name="TextBox 4">
            <a:extLst>
              <a:ext uri="{FF2B5EF4-FFF2-40B4-BE49-F238E27FC236}">
                <a16:creationId xmlns:a16="http://schemas.microsoft.com/office/drawing/2014/main" id="{D3C8D8AA-D0C9-7632-5DD0-F2FFAD446C71}"/>
              </a:ext>
            </a:extLst>
          </p:cNvPr>
          <p:cNvSpPr txBox="1"/>
          <p:nvPr/>
        </p:nvSpPr>
        <p:spPr>
          <a:xfrm>
            <a:off x="3212742" y="3743500"/>
            <a:ext cx="6577728" cy="830997"/>
          </a:xfrm>
          <a:prstGeom prst="rect">
            <a:avLst/>
          </a:prstGeom>
          <a:solidFill>
            <a:schemeClr val="accent4">
              <a:lumMod val="20000"/>
              <a:lumOff val="80000"/>
            </a:schemeClr>
          </a:solidFill>
          <a:ln>
            <a:solidFill>
              <a:schemeClr val="accent1"/>
            </a:solidFill>
          </a:ln>
        </p:spPr>
        <p:txBody>
          <a:bodyPr wrap="square" rtlCol="0">
            <a:spAutoFit/>
          </a:bodyPr>
          <a:lstStyle/>
          <a:p>
            <a:r>
              <a:rPr lang="en-US" sz="4800" b="1" dirty="0">
                <a:solidFill>
                  <a:schemeClr val="accent1"/>
                </a:solidFill>
                <a:latin typeface="Calibri" panose="020F0502020204030204" pitchFamily="34" charset="0"/>
                <a:ea typeface="Calibri" panose="020F0502020204030204" pitchFamily="34" charset="0"/>
                <a:cs typeface="Calibri" panose="020F0502020204030204" pitchFamily="34" charset="0"/>
              </a:rPr>
              <a:t>Was anything </a:t>
            </a:r>
            <a:r>
              <a:rPr lang="en-US" sz="4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not good?</a:t>
            </a:r>
            <a:endParaRPr lang="en-US" sz="48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4">
            <a:extLst>
              <a:ext uri="{FF2B5EF4-FFF2-40B4-BE49-F238E27FC236}">
                <a16:creationId xmlns:a16="http://schemas.microsoft.com/office/drawing/2014/main" id="{7D133F13-B4F6-7797-1AEC-621546BBA14D}"/>
              </a:ext>
            </a:extLst>
          </p:cNvPr>
          <p:cNvSpPr txBox="1">
            <a:spLocks noChangeArrowheads="1"/>
          </p:cNvSpPr>
          <p:nvPr/>
        </p:nvSpPr>
        <p:spPr bwMode="auto">
          <a:xfrm>
            <a:off x="6910426" y="66677"/>
            <a:ext cx="4191000" cy="771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algn="r" eaLnBrk="1" hangingPunct="1">
              <a:defRPr/>
            </a:pPr>
            <a:r>
              <a:rPr lang="en-US" sz="4000" b="1" dirty="0">
                <a:solidFill>
                  <a:srgbClr val="00B050"/>
                </a:solidFill>
                <a:effectLst>
                  <a:outerShdw blurRad="38100" dist="38100" dir="2700000" algn="tl">
                    <a:srgbClr val="C0C0C0"/>
                  </a:outerShdw>
                </a:effectLst>
                <a:latin typeface="Arial" panose="020B0604020202020204" pitchFamily="34" charset="0"/>
                <a:cs typeface="Arial" panose="020B0604020202020204" pitchFamily="34" charset="0"/>
              </a:rPr>
              <a:t>And It Was Good</a:t>
            </a:r>
          </a:p>
        </p:txBody>
      </p:sp>
      <p:cxnSp>
        <p:nvCxnSpPr>
          <p:cNvPr id="17" name="Straight Connector 16">
            <a:extLst>
              <a:ext uri="{FF2B5EF4-FFF2-40B4-BE49-F238E27FC236}">
                <a16:creationId xmlns:a16="http://schemas.microsoft.com/office/drawing/2014/main" id="{4481AAF4-7BF3-C58F-6AE5-3C14A03AD5DF}"/>
              </a:ext>
            </a:extLst>
          </p:cNvPr>
          <p:cNvCxnSpPr/>
          <p:nvPr/>
        </p:nvCxnSpPr>
        <p:spPr bwMode="auto">
          <a:xfrm>
            <a:off x="1244600" y="8001000"/>
            <a:ext cx="10210800" cy="0"/>
          </a:xfrm>
          <a:prstGeom prst="line">
            <a:avLst/>
          </a:prstGeom>
          <a:solidFill>
            <a:srgbClr val="000000"/>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2D3D2843-4BB0-29A1-E1D5-CBD5973AAA5D}"/>
              </a:ext>
            </a:extLst>
          </p:cNvPr>
          <p:cNvSpPr txBox="1"/>
          <p:nvPr/>
        </p:nvSpPr>
        <p:spPr>
          <a:xfrm rot="633441">
            <a:off x="596901" y="3108835"/>
            <a:ext cx="11506200" cy="2031325"/>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a:solidFill>
                  <a:srgbClr val="00B0F0"/>
                </a:solidFill>
                <a:latin typeface="Calibri" panose="020F0502020204030204" pitchFamily="34" charset="0"/>
                <a:ea typeface="Calibri" panose="020F0502020204030204" pitchFamily="34" charset="0"/>
                <a:cs typeface="Calibri" panose="020F0502020204030204" pitchFamily="34" charset="0"/>
              </a:rPr>
              <a:t>Genesis 2:18</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And the LORD God said, “It is </a:t>
            </a:r>
            <a:r>
              <a:rPr lang="en-US" b="1" u="sng" dirty="0">
                <a:solidFill>
                  <a:srgbClr val="FF0000"/>
                </a:solidFill>
                <a:latin typeface="Calibri" panose="020F0502020204030204" pitchFamily="34" charset="0"/>
                <a:ea typeface="Calibri" panose="020F0502020204030204" pitchFamily="34" charset="0"/>
                <a:cs typeface="Calibri" panose="020F0502020204030204" pitchFamily="34" charset="0"/>
              </a:rPr>
              <a:t>not good </a:t>
            </a:r>
            <a:r>
              <a:rPr lang="en-US" u="sng" dirty="0">
                <a:solidFill>
                  <a:schemeClr val="tx2"/>
                </a:solidFill>
                <a:latin typeface="Calibri" panose="020F0502020204030204" pitchFamily="34" charset="0"/>
                <a:ea typeface="Calibri" panose="020F0502020204030204" pitchFamily="34" charset="0"/>
                <a:cs typeface="Calibri" panose="020F0502020204030204" pitchFamily="34" charset="0"/>
              </a:rPr>
              <a:t>that man should be alone</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I will make him a helper comparable to him.” (NKJV)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150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15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anim calcmode="lin" valueType="num">
                                      <p:cBhvr>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grpId="0" nodeType="afterEffect">
                                  <p:stCondLst>
                                    <p:cond delay="150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anim calcmode="lin" valueType="num">
                                      <p:cBhvr>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42" presetClass="entr" presetSubtype="0" fill="hold" grpId="0" nodeType="afterEffect">
                                  <p:stCondLst>
                                    <p:cond delay="150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anim calcmode="lin" valueType="num">
                                      <p:cBhvr>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8500"/>
                            </p:stCondLst>
                            <p:childTnLst>
                              <p:par>
                                <p:cTn id="39" presetID="42" presetClass="entr" presetSubtype="0" fill="hold" grpId="0" nodeType="afterEffect">
                                  <p:stCondLst>
                                    <p:cond delay="150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500"/>
                                        <p:tgtEl>
                                          <p:spTgt spid="4">
                                            <p:txEl>
                                              <p:pRg st="5" end="5"/>
                                            </p:txEl>
                                          </p:spTgt>
                                        </p:tgtEl>
                                      </p:cBhvr>
                                    </p:animEffect>
                                    <p:anim calcmode="lin" valueType="num">
                                      <p:cBhvr>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500"/>
                            </p:stCondLst>
                            <p:childTnLst>
                              <p:par>
                                <p:cTn id="45" presetID="42" presetClass="entr" presetSubtype="0" fill="hold" grpId="0" nodeType="afterEffect">
                                  <p:stCondLst>
                                    <p:cond delay="150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anim calcmode="lin" valueType="num">
                                      <p:cBhvr>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fltVal val="0"/>
                                          </p:val>
                                        </p:tav>
                                        <p:tav tm="100000">
                                          <p:val>
                                            <p:strVal val="#ppt_w"/>
                                          </p:val>
                                        </p:tav>
                                      </p:tavLst>
                                    </p:anim>
                                    <p:anim calcmode="lin" valueType="num">
                                      <p:cBhvr>
                                        <p:cTn id="55" dur="1000" fill="hold"/>
                                        <p:tgtEl>
                                          <p:spTgt spid="5"/>
                                        </p:tgtEl>
                                        <p:attrNameLst>
                                          <p:attrName>ppt_h</p:attrName>
                                        </p:attrNameLst>
                                      </p:cBhvr>
                                      <p:tavLst>
                                        <p:tav tm="0">
                                          <p:val>
                                            <p:fltVal val="0"/>
                                          </p:val>
                                        </p:tav>
                                        <p:tav tm="100000">
                                          <p:val>
                                            <p:strVal val="#ppt_h"/>
                                          </p:val>
                                        </p:tav>
                                      </p:tavLst>
                                    </p:anim>
                                    <p:anim calcmode="lin" valueType="num">
                                      <p:cBhvr>
                                        <p:cTn id="56" dur="1000" fill="hold"/>
                                        <p:tgtEl>
                                          <p:spTgt spid="5"/>
                                        </p:tgtEl>
                                        <p:attrNameLst>
                                          <p:attrName>style.rotation</p:attrName>
                                        </p:attrNameLst>
                                      </p:cBhvr>
                                      <p:tavLst>
                                        <p:tav tm="0">
                                          <p:val>
                                            <p:fltVal val="90"/>
                                          </p:val>
                                        </p:tav>
                                        <p:tav tm="100000">
                                          <p:val>
                                            <p:fltVal val="0"/>
                                          </p:val>
                                        </p:tav>
                                      </p:tavLst>
                                    </p:anim>
                                    <p:animEffect transition="in" filter="fade">
                                      <p:cBhvr>
                                        <p:cTn id="57" dur="1000"/>
                                        <p:tgtEl>
                                          <p:spTgt spid="5"/>
                                        </p:tgtEl>
                                      </p:cBhvr>
                                    </p:animEffect>
                                  </p:childTnLst>
                                </p:cTn>
                              </p:par>
                              <p:par>
                                <p:cTn id="58" presetID="53" presetClass="entr" presetSubtype="16"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90"/>
                                          </p:val>
                                        </p:tav>
                                        <p:tav tm="100000">
                                          <p:val>
                                            <p:fltVal val="0"/>
                                          </p:val>
                                        </p:tav>
                                      </p:tavLst>
                                    </p:anim>
                                    <p:animEffect transition="in" filter="fade">
                                      <p:cBhvr>
                                        <p:cTn id="7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5" grpId="0" animBg="1"/>
      <p:bldP spid="6"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558800" y="228600"/>
            <a:ext cx="11887200" cy="1143000"/>
          </a:xfrm>
        </p:spPr>
        <p:txBody>
          <a:bodyPr/>
          <a:lstStyle/>
          <a:p>
            <a:pPr eaLnBrk="1" hangingPunct="1">
              <a:defRPr/>
            </a:pPr>
            <a:r>
              <a:rPr lang="en-US" sz="40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The Creation of Woman Was Not an Afterthought</a:t>
            </a:r>
          </a:p>
        </p:txBody>
      </p:sp>
      <p:sp>
        <p:nvSpPr>
          <p:cNvPr id="3" name="TextBox 2">
            <a:extLst>
              <a:ext uri="{FF2B5EF4-FFF2-40B4-BE49-F238E27FC236}">
                <a16:creationId xmlns:a16="http://schemas.microsoft.com/office/drawing/2014/main" id="{D3C3E10D-112E-0DF3-D9BF-C5C6EBA87121}"/>
              </a:ext>
            </a:extLst>
          </p:cNvPr>
          <p:cNvSpPr txBox="1"/>
          <p:nvPr/>
        </p:nvSpPr>
        <p:spPr>
          <a:xfrm>
            <a:off x="635000" y="1278315"/>
            <a:ext cx="11430000" cy="6001643"/>
          </a:xfrm>
          <a:prstGeom prst="rect">
            <a:avLst/>
          </a:prstGeom>
          <a:noFill/>
        </p:spPr>
        <p:txBody>
          <a:bodyPr wrap="square">
            <a:spAutoFit/>
          </a:bodyPr>
          <a:lstStyle/>
          <a:p>
            <a:pPr marL="457200" indent="-457200">
              <a:buFont typeface="Wingdings" panose="05000000000000000000" pitchFamily="2" charset="2"/>
              <a:buChar char="Ø"/>
            </a:pP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There is no conflict between Genesis 1 &amp; 2, just different perspectives. </a:t>
            </a:r>
          </a:p>
          <a:p>
            <a:pPr marL="457200" indent="-457200">
              <a:buFont typeface="Wingdings" panose="05000000000000000000" pitchFamily="2" charset="2"/>
              <a:buChar char="Ø"/>
            </a:pP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The creation of mankind as male and female, the institution of marriage, and “filling the earth” through human procreation in marriage were all part of God’s plan from the beginning.</a:t>
            </a:r>
          </a:p>
          <a:p>
            <a:pPr marL="457200" indent="-457200">
              <a:buFont typeface="Wingdings" panose="05000000000000000000" pitchFamily="2" charset="2"/>
              <a:buChar char="Ø"/>
            </a:pP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God knew that Adam would be in a “not good” condition even when he was in a perfect world with a perfect relationship with God. He designed us to need “horizontal” relationships with other humans in addition to a “vertical” relationship with Him.  </a:t>
            </a:r>
          </a:p>
          <a:p>
            <a:pPr marL="457200" indent="-457200">
              <a:buFont typeface="Wingdings" panose="05000000000000000000" pitchFamily="2" charset="2"/>
              <a:buChar char="Ø"/>
            </a:pPr>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God knew the man would not find the helper he needed among the animals, but the “parade” of animals for naming in 2:19-20 proved this to Adam as well.</a:t>
            </a:r>
          </a:p>
        </p:txBody>
      </p:sp>
    </p:spTree>
    <p:extLst>
      <p:ext uri="{BB962C8B-B14F-4D97-AF65-F5344CB8AC3E}">
        <p14:creationId xmlns:p14="http://schemas.microsoft.com/office/powerpoint/2010/main" val="3909541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558800" y="152400"/>
            <a:ext cx="11887200" cy="1143000"/>
          </a:xfrm>
        </p:spPr>
        <p:txBody>
          <a:bodyPr/>
          <a:lstStyle/>
          <a:p>
            <a:pPr eaLnBrk="1" hangingPunct="1">
              <a:defRPr/>
            </a:pPr>
            <a:r>
              <a:rPr lang="en-US" sz="40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Genesis 1 and 2 Compared &amp; Contrasted</a:t>
            </a:r>
          </a:p>
        </p:txBody>
      </p:sp>
      <p:graphicFrame>
        <p:nvGraphicFramePr>
          <p:cNvPr id="2" name="Table 3">
            <a:extLst>
              <a:ext uri="{FF2B5EF4-FFF2-40B4-BE49-F238E27FC236}">
                <a16:creationId xmlns:a16="http://schemas.microsoft.com/office/drawing/2014/main" id="{5CB70367-13E5-78D8-2FDB-16EB535A825E}"/>
              </a:ext>
            </a:extLst>
          </p:cNvPr>
          <p:cNvGraphicFramePr>
            <a:graphicFrameLocks noGrp="1"/>
          </p:cNvGraphicFramePr>
          <p:nvPr>
            <p:extLst>
              <p:ext uri="{D42A27DB-BD31-4B8C-83A1-F6EECF244321}">
                <p14:modId xmlns:p14="http://schemas.microsoft.com/office/powerpoint/2010/main" val="1489373867"/>
              </p:ext>
            </p:extLst>
          </p:nvPr>
        </p:nvGraphicFramePr>
        <p:xfrm>
          <a:off x="863600" y="1315065"/>
          <a:ext cx="11277600" cy="6035039"/>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997163142"/>
                    </a:ext>
                  </a:extLst>
                </a:gridCol>
                <a:gridCol w="5638800">
                  <a:extLst>
                    <a:ext uri="{9D8B030D-6E8A-4147-A177-3AD203B41FA5}">
                      <a16:colId xmlns:a16="http://schemas.microsoft.com/office/drawing/2014/main" val="1649188469"/>
                    </a:ext>
                  </a:extLst>
                </a:gridCol>
              </a:tblGrid>
              <a:tr h="1048412">
                <a:tc>
                  <a:txBody>
                    <a:bodyPr/>
                    <a:lstStyle/>
                    <a:p>
                      <a:pPr algn="ct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Genesis 1:1 – 2:3</a:t>
                      </a:r>
                    </a:p>
                  </a:txBody>
                  <a:tcPr/>
                </a:tc>
                <a:tc>
                  <a:txBody>
                    <a:bodyPr/>
                    <a:lstStyle/>
                    <a:p>
                      <a:pPr algn="ct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Genesis 2:4-25</a:t>
                      </a:r>
                    </a:p>
                  </a:txBody>
                  <a:tcPr/>
                </a:tc>
                <a:extLst>
                  <a:ext uri="{0D108BD9-81ED-4DB2-BD59-A6C34878D82A}">
                    <a16:rowId xmlns:a16="http://schemas.microsoft.com/office/drawing/2014/main" val="3180715494"/>
                  </a:ext>
                </a:extLst>
              </a:tr>
              <a:tr h="748638">
                <a:tc>
                  <a:txBody>
                    <a:bodyPr/>
                    <a:lstStyle/>
                    <a:p>
                      <a:pPr algn="ct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Told from a “Cosmic” viewpoint</a:t>
                      </a:r>
                    </a:p>
                  </a:txBody>
                  <a:tcPr/>
                </a:tc>
                <a:tc>
                  <a:txBody>
                    <a:bodyPr/>
                    <a:lstStyle/>
                    <a:p>
                      <a:pPr algn="ct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Told from Human viewpoint</a:t>
                      </a:r>
                    </a:p>
                  </a:txBody>
                  <a:tcPr/>
                </a:tc>
                <a:extLst>
                  <a:ext uri="{0D108BD9-81ED-4DB2-BD59-A6C34878D82A}">
                    <a16:rowId xmlns:a16="http://schemas.microsoft.com/office/drawing/2014/main" val="3833549751"/>
                  </a:ext>
                </a:extLst>
              </a:tr>
              <a:tr h="790702">
                <a:tc>
                  <a:txBody>
                    <a:bodyPr/>
                    <a:lstStyle/>
                    <a:p>
                      <a:pPr algn="ct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Days 1-7</a:t>
                      </a:r>
                    </a:p>
                  </a:txBody>
                  <a:tcPr/>
                </a:tc>
                <a:tc>
                  <a:txBody>
                    <a:bodyPr/>
                    <a:lstStyle/>
                    <a:p>
                      <a:pPr algn="ct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Mostly Day 6</a:t>
                      </a:r>
                    </a:p>
                  </a:txBody>
                  <a:tcPr/>
                </a:tc>
                <a:extLst>
                  <a:ext uri="{0D108BD9-81ED-4DB2-BD59-A6C34878D82A}">
                    <a16:rowId xmlns:a16="http://schemas.microsoft.com/office/drawing/2014/main" val="2699396589"/>
                  </a:ext>
                </a:extLst>
              </a:tr>
              <a:tr h="1926437">
                <a:tc>
                  <a:txBody>
                    <a:bodyPr/>
                    <a:lstStyle/>
                    <a:p>
                      <a:pPr algn="ct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Orderly, chronological sequence</a:t>
                      </a:r>
                    </a:p>
                  </a:txBody>
                  <a:tcPr/>
                </a:tc>
                <a:tc>
                  <a:txBody>
                    <a:bodyPr/>
                    <a:lstStyle/>
                    <a:p>
                      <a:pPr algn="ct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Ordered to support its purpose of emphasizing the creation of man and his relationship with the rest of creation</a:t>
                      </a:r>
                    </a:p>
                  </a:txBody>
                  <a:tcPr/>
                </a:tc>
                <a:extLst>
                  <a:ext uri="{0D108BD9-81ED-4DB2-BD59-A6C34878D82A}">
                    <a16:rowId xmlns:a16="http://schemas.microsoft.com/office/drawing/2014/main" val="1115139513"/>
                  </a:ext>
                </a:extLst>
              </a:tr>
              <a:tr h="704087">
                <a:tc>
                  <a:txBody>
                    <a:bodyPr/>
                    <a:lstStyle/>
                    <a:p>
                      <a:pPr algn="ct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Broad focus</a:t>
                      </a:r>
                    </a:p>
                  </a:txBody>
                  <a:tcPr/>
                </a:tc>
                <a:tc>
                  <a:txBody>
                    <a:bodyPr/>
                    <a:lstStyle/>
                    <a:p>
                      <a:pPr algn="ct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More detailed focus</a:t>
                      </a:r>
                    </a:p>
                  </a:txBody>
                  <a:tcPr/>
                </a:tc>
                <a:extLst>
                  <a:ext uri="{0D108BD9-81ED-4DB2-BD59-A6C34878D82A}">
                    <a16:rowId xmlns:a16="http://schemas.microsoft.com/office/drawing/2014/main" val="199022369"/>
                  </a:ext>
                </a:extLst>
              </a:tr>
              <a:tr h="666136">
                <a:tc>
                  <a:txBody>
                    <a:bodyPr/>
                    <a:lstStyle/>
                    <a:p>
                      <a:pPr algn="ct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True</a:t>
                      </a:r>
                    </a:p>
                  </a:txBody>
                  <a:tcPr/>
                </a:tc>
                <a:tc>
                  <a:txBody>
                    <a:bodyPr/>
                    <a:lstStyle/>
                    <a:p>
                      <a:pPr algn="ct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True</a:t>
                      </a:r>
                    </a:p>
                  </a:txBody>
                  <a:tcPr/>
                </a:tc>
                <a:extLst>
                  <a:ext uri="{0D108BD9-81ED-4DB2-BD59-A6C34878D82A}">
                    <a16:rowId xmlns:a16="http://schemas.microsoft.com/office/drawing/2014/main" val="1073391139"/>
                  </a:ext>
                </a:extLst>
              </a:tr>
            </a:tbl>
          </a:graphicData>
        </a:graphic>
      </p:graphicFrame>
      <p:sp>
        <p:nvSpPr>
          <p:cNvPr id="4" name="Rectangle 3">
            <a:extLst>
              <a:ext uri="{FF2B5EF4-FFF2-40B4-BE49-F238E27FC236}">
                <a16:creationId xmlns:a16="http://schemas.microsoft.com/office/drawing/2014/main" id="{BE1806FD-936A-0ADB-42F6-DB1DF69A3F76}"/>
              </a:ext>
            </a:extLst>
          </p:cNvPr>
          <p:cNvSpPr/>
          <p:nvPr/>
        </p:nvSpPr>
        <p:spPr bwMode="auto">
          <a:xfrm>
            <a:off x="995680" y="2403496"/>
            <a:ext cx="5334000" cy="568304"/>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5" name="Rectangle 4">
            <a:extLst>
              <a:ext uri="{FF2B5EF4-FFF2-40B4-BE49-F238E27FC236}">
                <a16:creationId xmlns:a16="http://schemas.microsoft.com/office/drawing/2014/main" id="{1B9418C3-3D4C-79C5-5EF2-6F89C86BFC1E}"/>
              </a:ext>
            </a:extLst>
          </p:cNvPr>
          <p:cNvSpPr/>
          <p:nvPr/>
        </p:nvSpPr>
        <p:spPr bwMode="auto">
          <a:xfrm>
            <a:off x="6654800" y="2403496"/>
            <a:ext cx="5334000" cy="568304"/>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6" name="Rectangle 5">
            <a:extLst>
              <a:ext uri="{FF2B5EF4-FFF2-40B4-BE49-F238E27FC236}">
                <a16:creationId xmlns:a16="http://schemas.microsoft.com/office/drawing/2014/main" id="{8E84B65C-4F5F-A526-AEDA-ADCB823FDB1F}"/>
              </a:ext>
            </a:extLst>
          </p:cNvPr>
          <p:cNvSpPr/>
          <p:nvPr/>
        </p:nvSpPr>
        <p:spPr bwMode="auto">
          <a:xfrm>
            <a:off x="1930400" y="3154680"/>
            <a:ext cx="3733800" cy="685800"/>
          </a:xfrm>
          <a:prstGeom prst="rect">
            <a:avLst/>
          </a:prstGeom>
          <a:solidFill>
            <a:schemeClr val="bg2">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7" name="Rectangle 6">
            <a:extLst>
              <a:ext uri="{FF2B5EF4-FFF2-40B4-BE49-F238E27FC236}">
                <a16:creationId xmlns:a16="http://schemas.microsoft.com/office/drawing/2014/main" id="{A7F3AC86-35AE-485A-76F1-A384ACD08F28}"/>
              </a:ext>
            </a:extLst>
          </p:cNvPr>
          <p:cNvSpPr/>
          <p:nvPr/>
        </p:nvSpPr>
        <p:spPr bwMode="auto">
          <a:xfrm>
            <a:off x="7454900" y="3154680"/>
            <a:ext cx="3733800" cy="685800"/>
          </a:xfrm>
          <a:prstGeom prst="rect">
            <a:avLst/>
          </a:prstGeom>
          <a:solidFill>
            <a:schemeClr val="bg2">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8" name="Rectangle 7">
            <a:extLst>
              <a:ext uri="{FF2B5EF4-FFF2-40B4-BE49-F238E27FC236}">
                <a16:creationId xmlns:a16="http://schemas.microsoft.com/office/drawing/2014/main" id="{7B96C4E3-2CD1-03EF-2169-EB7F61D1C6E7}"/>
              </a:ext>
            </a:extLst>
          </p:cNvPr>
          <p:cNvSpPr/>
          <p:nvPr/>
        </p:nvSpPr>
        <p:spPr bwMode="auto">
          <a:xfrm>
            <a:off x="985520" y="4023360"/>
            <a:ext cx="5334000" cy="1715728"/>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9" name="Rectangle 8">
            <a:extLst>
              <a:ext uri="{FF2B5EF4-FFF2-40B4-BE49-F238E27FC236}">
                <a16:creationId xmlns:a16="http://schemas.microsoft.com/office/drawing/2014/main" id="{A40C194E-147D-97DD-7E03-6692CFF9999F}"/>
              </a:ext>
            </a:extLst>
          </p:cNvPr>
          <p:cNvSpPr/>
          <p:nvPr/>
        </p:nvSpPr>
        <p:spPr bwMode="auto">
          <a:xfrm>
            <a:off x="6695440" y="4038600"/>
            <a:ext cx="5334000" cy="1830766"/>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0" name="Rectangle 9">
            <a:extLst>
              <a:ext uri="{FF2B5EF4-FFF2-40B4-BE49-F238E27FC236}">
                <a16:creationId xmlns:a16="http://schemas.microsoft.com/office/drawing/2014/main" id="{8213E109-29D9-39B8-191D-E49EAB27FA62}"/>
              </a:ext>
            </a:extLst>
          </p:cNvPr>
          <p:cNvSpPr/>
          <p:nvPr/>
        </p:nvSpPr>
        <p:spPr bwMode="auto">
          <a:xfrm>
            <a:off x="2006600" y="5968426"/>
            <a:ext cx="3733800" cy="685800"/>
          </a:xfrm>
          <a:prstGeom prst="rect">
            <a:avLst/>
          </a:prstGeom>
          <a:solidFill>
            <a:schemeClr val="bg2">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1" name="Rectangle 10">
            <a:extLst>
              <a:ext uri="{FF2B5EF4-FFF2-40B4-BE49-F238E27FC236}">
                <a16:creationId xmlns:a16="http://schemas.microsoft.com/office/drawing/2014/main" id="{6B55FDDD-464C-7290-22CC-8DD255216BA7}"/>
              </a:ext>
            </a:extLst>
          </p:cNvPr>
          <p:cNvSpPr/>
          <p:nvPr/>
        </p:nvSpPr>
        <p:spPr bwMode="auto">
          <a:xfrm>
            <a:off x="7340600" y="5945566"/>
            <a:ext cx="3733800" cy="685800"/>
          </a:xfrm>
          <a:prstGeom prst="rect">
            <a:avLst/>
          </a:prstGeom>
          <a:solidFill>
            <a:schemeClr val="bg2">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2" name="Rectangle 11">
            <a:extLst>
              <a:ext uri="{FF2B5EF4-FFF2-40B4-BE49-F238E27FC236}">
                <a16:creationId xmlns:a16="http://schemas.microsoft.com/office/drawing/2014/main" id="{2C353FA5-E90F-AF28-4362-0220783A6228}"/>
              </a:ext>
            </a:extLst>
          </p:cNvPr>
          <p:cNvSpPr/>
          <p:nvPr/>
        </p:nvSpPr>
        <p:spPr bwMode="auto">
          <a:xfrm>
            <a:off x="1005840" y="6719611"/>
            <a:ext cx="5334000" cy="568304"/>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3" name="Rectangle 12">
            <a:extLst>
              <a:ext uri="{FF2B5EF4-FFF2-40B4-BE49-F238E27FC236}">
                <a16:creationId xmlns:a16="http://schemas.microsoft.com/office/drawing/2014/main" id="{F018C316-CD3B-5CCB-723F-9C015926AB53}"/>
              </a:ext>
            </a:extLst>
          </p:cNvPr>
          <p:cNvSpPr/>
          <p:nvPr/>
        </p:nvSpPr>
        <p:spPr bwMode="auto">
          <a:xfrm>
            <a:off x="6654800" y="6705600"/>
            <a:ext cx="5334000" cy="568304"/>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3265010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406400" y="152400"/>
            <a:ext cx="12268200" cy="1076321"/>
          </a:xfrm>
        </p:spPr>
        <p:txBody>
          <a:bodyPr/>
          <a:lstStyle/>
          <a:p>
            <a:pPr eaLnBrk="1" hangingPunct="1">
              <a:defRPr/>
            </a:pP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What Was Special About the Creation of Mankind?</a:t>
            </a:r>
          </a:p>
        </p:txBody>
      </p:sp>
      <p:graphicFrame>
        <p:nvGraphicFramePr>
          <p:cNvPr id="2" name="Table 3">
            <a:extLst>
              <a:ext uri="{FF2B5EF4-FFF2-40B4-BE49-F238E27FC236}">
                <a16:creationId xmlns:a16="http://schemas.microsoft.com/office/drawing/2014/main" id="{7A6685B1-FDB9-29A2-163F-7112C6ACA625}"/>
              </a:ext>
            </a:extLst>
          </p:cNvPr>
          <p:cNvGraphicFramePr>
            <a:graphicFrameLocks noGrp="1"/>
          </p:cNvGraphicFramePr>
          <p:nvPr>
            <p:extLst>
              <p:ext uri="{D42A27DB-BD31-4B8C-83A1-F6EECF244321}">
                <p14:modId xmlns:p14="http://schemas.microsoft.com/office/powerpoint/2010/main" val="462277387"/>
              </p:ext>
            </p:extLst>
          </p:nvPr>
        </p:nvGraphicFramePr>
        <p:xfrm>
          <a:off x="1016000" y="1371600"/>
          <a:ext cx="11049000" cy="6096000"/>
        </p:xfrm>
        <a:graphic>
          <a:graphicData uri="http://schemas.openxmlformats.org/drawingml/2006/table">
            <a:tbl>
              <a:tblPr firstRow="1" bandRow="1">
                <a:tableStyleId>{5C22544A-7EE6-4342-B048-85BDC9FD1C3A}</a:tableStyleId>
              </a:tblPr>
              <a:tblGrid>
                <a:gridCol w="5524500">
                  <a:extLst>
                    <a:ext uri="{9D8B030D-6E8A-4147-A177-3AD203B41FA5}">
                      <a16:colId xmlns:a16="http://schemas.microsoft.com/office/drawing/2014/main" val="2624374090"/>
                    </a:ext>
                  </a:extLst>
                </a:gridCol>
                <a:gridCol w="5524500">
                  <a:extLst>
                    <a:ext uri="{9D8B030D-6E8A-4147-A177-3AD203B41FA5}">
                      <a16:colId xmlns:a16="http://schemas.microsoft.com/office/drawing/2014/main" val="329401837"/>
                    </a:ext>
                  </a:extLst>
                </a:gridCol>
              </a:tblGrid>
              <a:tr h="715151">
                <a:tc>
                  <a:txBody>
                    <a:bodyPr/>
                    <a:lstStyle/>
                    <a:p>
                      <a:pPr algn="ctr"/>
                      <a:r>
                        <a:rPr lang="en-US" sz="3200" dirty="0"/>
                        <a:t>Man </a:t>
                      </a:r>
                      <a:r>
                        <a:rPr lang="en-US" sz="3200" dirty="0">
                          <a:solidFill>
                            <a:srgbClr val="FF0000"/>
                          </a:solidFill>
                        </a:rPr>
                        <a:t>in</a:t>
                      </a:r>
                      <a:r>
                        <a:rPr lang="en-US" sz="3200" dirty="0"/>
                        <a:t> Nature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n-lt"/>
                        </a:rPr>
                        <a:t>Man </a:t>
                      </a:r>
                      <a:r>
                        <a:rPr kumimoji="0" lang="en-US" sz="3200" b="1" i="0" u="none" strike="noStrike" kern="1200" cap="none" spc="0" normalizeH="0" baseline="0" noProof="0" dirty="0">
                          <a:ln>
                            <a:noFill/>
                          </a:ln>
                          <a:solidFill>
                            <a:srgbClr val="FF0000"/>
                          </a:solidFill>
                          <a:effectLst/>
                          <a:uLnTx/>
                          <a:uFillTx/>
                          <a:latin typeface="+mn-lt"/>
                        </a:rPr>
                        <a:t>Over</a:t>
                      </a:r>
                      <a:r>
                        <a:rPr kumimoji="0" lang="en-US" sz="3200" b="1" i="0" u="none" strike="noStrike" kern="1200" cap="none" spc="0" normalizeH="0" baseline="0" noProof="0" dirty="0">
                          <a:ln>
                            <a:noFill/>
                          </a:ln>
                          <a:solidFill>
                            <a:srgbClr val="FFFFFF"/>
                          </a:solidFill>
                          <a:effectLst/>
                          <a:uLnTx/>
                          <a:uFillTx/>
                          <a:latin typeface="+mn-lt"/>
                        </a:rPr>
                        <a:t> Nature &amp; </a:t>
                      </a:r>
                      <a:r>
                        <a:rPr kumimoji="0" lang="en-US" sz="3200" b="1" i="0" u="none" strike="noStrike" kern="1200" cap="none" spc="0" normalizeH="0" baseline="0" noProof="0" dirty="0">
                          <a:ln>
                            <a:noFill/>
                          </a:ln>
                          <a:solidFill>
                            <a:srgbClr val="FF0000"/>
                          </a:solidFill>
                          <a:effectLst/>
                          <a:uLnTx/>
                          <a:uFillTx/>
                          <a:latin typeface="+mn-lt"/>
                        </a:rPr>
                        <a:t>Special</a:t>
                      </a:r>
                    </a:p>
                    <a:p>
                      <a:endParaRPr lang="en-US" dirty="0"/>
                    </a:p>
                  </a:txBody>
                  <a:tcPr/>
                </a:tc>
                <a:extLst>
                  <a:ext uri="{0D108BD9-81ED-4DB2-BD59-A6C34878D82A}">
                    <a16:rowId xmlns:a16="http://schemas.microsoft.com/office/drawing/2014/main" val="2574563304"/>
                  </a:ext>
                </a:extLst>
              </a:tr>
              <a:tr h="715151">
                <a:tc>
                  <a:txBody>
                    <a:bodyPr/>
                    <a:lstStyle/>
                    <a:p>
                      <a:r>
                        <a:rPr lang="en-US" sz="3200" dirty="0">
                          <a:solidFill>
                            <a:schemeClr val="tx2"/>
                          </a:solidFill>
                        </a:rPr>
                        <a:t>Made on Day 6 along with other land animals (1:24-31)</a:t>
                      </a:r>
                    </a:p>
                  </a:txBody>
                  <a:tcPr/>
                </a:tc>
                <a:tc>
                  <a:txBody>
                    <a:bodyPr/>
                    <a:lstStyle/>
                    <a:p>
                      <a:r>
                        <a:rPr lang="en-US" sz="3200" dirty="0">
                          <a:solidFill>
                            <a:schemeClr val="tx2"/>
                          </a:solidFill>
                        </a:rPr>
                        <a:t>To rule and subdue the rest of creation (1:26, 1:28, Ps. 8:6-8)</a:t>
                      </a:r>
                    </a:p>
                  </a:txBody>
                  <a:tcPr/>
                </a:tc>
                <a:extLst>
                  <a:ext uri="{0D108BD9-81ED-4DB2-BD59-A6C34878D82A}">
                    <a16:rowId xmlns:a16="http://schemas.microsoft.com/office/drawing/2014/main" val="53791887"/>
                  </a:ext>
                </a:extLst>
              </a:tr>
              <a:tr h="715151">
                <a:tc>
                  <a:txBody>
                    <a:bodyPr/>
                    <a:lstStyle/>
                    <a:p>
                      <a:r>
                        <a:rPr lang="en-US" sz="3200" dirty="0">
                          <a:solidFill>
                            <a:schemeClr val="tx2"/>
                          </a:solidFill>
                        </a:rPr>
                        <a:t>Made from the dust along with the other living creatures (2:7,19) </a:t>
                      </a:r>
                    </a:p>
                  </a:txBody>
                  <a:tcPr/>
                </a:tc>
                <a:tc>
                  <a:txBody>
                    <a:bodyPr/>
                    <a:lstStyle/>
                    <a:p>
                      <a:r>
                        <a:rPr lang="en-US" sz="3200" dirty="0">
                          <a:solidFill>
                            <a:schemeClr val="tx2"/>
                          </a:solidFill>
                        </a:rPr>
                        <a:t>Different nature / Needed more than animal companionship (2:20)</a:t>
                      </a:r>
                    </a:p>
                  </a:txBody>
                  <a:tcPr/>
                </a:tc>
                <a:extLst>
                  <a:ext uri="{0D108BD9-81ED-4DB2-BD59-A6C34878D82A}">
                    <a16:rowId xmlns:a16="http://schemas.microsoft.com/office/drawing/2014/main" val="746317244"/>
                  </a:ext>
                </a:extLst>
              </a:tr>
              <a:tr h="715151">
                <a:tc>
                  <a:txBody>
                    <a:bodyPr/>
                    <a:lstStyle/>
                    <a:p>
                      <a:r>
                        <a:rPr lang="en-US" sz="3200" dirty="0">
                          <a:solidFill>
                            <a:schemeClr val="tx2"/>
                          </a:solidFill>
                        </a:rPr>
                        <a:t>Fed on the vegetation as did other living things (1:29-30)</a:t>
                      </a:r>
                    </a:p>
                  </a:txBody>
                  <a:tcPr/>
                </a:tc>
                <a:tc>
                  <a:txBody>
                    <a:bodyPr/>
                    <a:lstStyle/>
                    <a:p>
                      <a:r>
                        <a:rPr lang="en-US" sz="3200" b="1" dirty="0">
                          <a:solidFill>
                            <a:schemeClr val="tx2"/>
                          </a:solidFill>
                        </a:rPr>
                        <a:t>Made in the </a:t>
                      </a:r>
                      <a:r>
                        <a:rPr lang="en-US" sz="3200" b="1" u="sng" dirty="0">
                          <a:solidFill>
                            <a:schemeClr val="tx2"/>
                          </a:solidFill>
                        </a:rPr>
                        <a:t>image</a:t>
                      </a:r>
                      <a:r>
                        <a:rPr lang="en-US" sz="3200" b="1" dirty="0">
                          <a:solidFill>
                            <a:schemeClr val="tx2"/>
                          </a:solidFill>
                        </a:rPr>
                        <a:t> and </a:t>
                      </a:r>
                      <a:r>
                        <a:rPr lang="en-US" sz="3200" b="1" u="sng" dirty="0">
                          <a:solidFill>
                            <a:schemeClr val="tx2"/>
                          </a:solidFill>
                        </a:rPr>
                        <a:t>likeness</a:t>
                      </a:r>
                      <a:r>
                        <a:rPr lang="en-US" sz="3200" b="1" dirty="0">
                          <a:solidFill>
                            <a:schemeClr val="tx2"/>
                          </a:solidFill>
                        </a:rPr>
                        <a:t> of God (1:26-27)</a:t>
                      </a:r>
                    </a:p>
                  </a:txBody>
                  <a:tcPr/>
                </a:tc>
                <a:extLst>
                  <a:ext uri="{0D108BD9-81ED-4DB2-BD59-A6C34878D82A}">
                    <a16:rowId xmlns:a16="http://schemas.microsoft.com/office/drawing/2014/main" val="2714938583"/>
                  </a:ext>
                </a:extLst>
              </a:tr>
              <a:tr h="715151">
                <a:tc>
                  <a:txBody>
                    <a:bodyPr/>
                    <a:lstStyle/>
                    <a:p>
                      <a:r>
                        <a:rPr lang="en-US" sz="3200" dirty="0">
                          <a:solidFill>
                            <a:schemeClr val="tx2"/>
                          </a:solidFill>
                        </a:rPr>
                        <a:t>Both man and animals had God’s blessing to “be fruitful and multiply and fill...”</a:t>
                      </a:r>
                    </a:p>
                  </a:txBody>
                  <a:tcPr/>
                </a:tc>
                <a:tc>
                  <a:txBody>
                    <a:bodyPr/>
                    <a:lstStyle/>
                    <a:p>
                      <a:endParaRPr lang="en-US" sz="3200" dirty="0">
                        <a:solidFill>
                          <a:schemeClr val="tx2"/>
                        </a:solidFill>
                      </a:endParaRPr>
                    </a:p>
                  </a:txBody>
                  <a:tcPr/>
                </a:tc>
                <a:extLst>
                  <a:ext uri="{0D108BD9-81ED-4DB2-BD59-A6C34878D82A}">
                    <a16:rowId xmlns:a16="http://schemas.microsoft.com/office/drawing/2014/main" val="177318778"/>
                  </a:ext>
                </a:extLst>
              </a:tr>
            </a:tbl>
          </a:graphicData>
        </a:graphic>
      </p:graphicFrame>
      <p:sp>
        <p:nvSpPr>
          <p:cNvPr id="4" name="TextBox 3">
            <a:extLst>
              <a:ext uri="{FF2B5EF4-FFF2-40B4-BE49-F238E27FC236}">
                <a16:creationId xmlns:a16="http://schemas.microsoft.com/office/drawing/2014/main" id="{D00F99BD-5711-BE3E-07E4-B0DD69AFE876}"/>
              </a:ext>
            </a:extLst>
          </p:cNvPr>
          <p:cNvSpPr txBox="1"/>
          <p:nvPr/>
        </p:nvSpPr>
        <p:spPr>
          <a:xfrm rot="677640">
            <a:off x="6671333" y="6576952"/>
            <a:ext cx="5762796" cy="738664"/>
          </a:xfrm>
          <a:prstGeom prst="rect">
            <a:avLst/>
          </a:prstGeom>
          <a:noFill/>
        </p:spPr>
        <p:txBody>
          <a:bodyPr wrap="none" rtlCol="0">
            <a:spAutoFit/>
          </a:bodyPr>
          <a:lstStyle/>
          <a:p>
            <a:r>
              <a:rPr lang="en-US" dirty="0">
                <a:solidFill>
                  <a:srgbClr val="FF0000"/>
                </a:solidFill>
              </a:rPr>
              <a:t>So, what does this mean?</a:t>
            </a:r>
          </a:p>
        </p:txBody>
      </p:sp>
      <p:sp>
        <p:nvSpPr>
          <p:cNvPr id="5" name="Arrow: Right 4">
            <a:extLst>
              <a:ext uri="{FF2B5EF4-FFF2-40B4-BE49-F238E27FC236}">
                <a16:creationId xmlns:a16="http://schemas.microsoft.com/office/drawing/2014/main" id="{8952500C-0C3D-C83E-05B7-F9A67B9FA4B5}"/>
              </a:ext>
            </a:extLst>
          </p:cNvPr>
          <p:cNvSpPr/>
          <p:nvPr/>
        </p:nvSpPr>
        <p:spPr bwMode="auto">
          <a:xfrm rot="16827956">
            <a:off x="9487774" y="5623659"/>
            <a:ext cx="1212924" cy="990600"/>
          </a:xfrm>
          <a:prstGeom prst="rightArrow">
            <a:avLst/>
          </a:prstGeom>
          <a:solidFill>
            <a:srgbClr val="FF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515151"/>
              </a:solidFill>
              <a:effectLst/>
              <a:latin typeface="Cochin" charset="0"/>
              <a:ea typeface="ヒラギノ明朝 ProN W3" charset="0"/>
              <a:cs typeface="ヒラギノ明朝 ProN W3" charset="0"/>
              <a:sym typeface="Cochin" charset="0"/>
            </a:endParaRPr>
          </a:p>
        </p:txBody>
      </p:sp>
      <p:sp>
        <p:nvSpPr>
          <p:cNvPr id="7" name="Rectangle 6">
            <a:extLst>
              <a:ext uri="{FF2B5EF4-FFF2-40B4-BE49-F238E27FC236}">
                <a16:creationId xmlns:a16="http://schemas.microsoft.com/office/drawing/2014/main" id="{3C163FF9-0BDF-81A2-1715-A47B985B2C48}"/>
              </a:ext>
            </a:extLst>
          </p:cNvPr>
          <p:cNvSpPr/>
          <p:nvPr/>
        </p:nvSpPr>
        <p:spPr bwMode="auto">
          <a:xfrm>
            <a:off x="1130300" y="2293296"/>
            <a:ext cx="5334000" cy="947169"/>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8" name="Rectangle 7">
            <a:extLst>
              <a:ext uri="{FF2B5EF4-FFF2-40B4-BE49-F238E27FC236}">
                <a16:creationId xmlns:a16="http://schemas.microsoft.com/office/drawing/2014/main" id="{AD96170E-0C9E-6E66-EF82-C01B3DD51FB3}"/>
              </a:ext>
            </a:extLst>
          </p:cNvPr>
          <p:cNvSpPr/>
          <p:nvPr/>
        </p:nvSpPr>
        <p:spPr bwMode="auto">
          <a:xfrm>
            <a:off x="6597650" y="2254459"/>
            <a:ext cx="5334000" cy="945941"/>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9" name="Rectangle 8">
            <a:extLst>
              <a:ext uri="{FF2B5EF4-FFF2-40B4-BE49-F238E27FC236}">
                <a16:creationId xmlns:a16="http://schemas.microsoft.com/office/drawing/2014/main" id="{F825CD5C-4FC0-A6ED-E714-4F1A0A9A91EE}"/>
              </a:ext>
            </a:extLst>
          </p:cNvPr>
          <p:cNvSpPr/>
          <p:nvPr/>
        </p:nvSpPr>
        <p:spPr bwMode="auto">
          <a:xfrm>
            <a:off x="1108710" y="3362144"/>
            <a:ext cx="5236210" cy="1443217"/>
          </a:xfrm>
          <a:prstGeom prst="rect">
            <a:avLst/>
          </a:prstGeom>
          <a:solidFill>
            <a:schemeClr val="bg2">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0" name="Rectangle 9">
            <a:extLst>
              <a:ext uri="{FF2B5EF4-FFF2-40B4-BE49-F238E27FC236}">
                <a16:creationId xmlns:a16="http://schemas.microsoft.com/office/drawing/2014/main" id="{9264F471-13FB-6D54-DC94-DEF48293A92C}"/>
              </a:ext>
            </a:extLst>
          </p:cNvPr>
          <p:cNvSpPr/>
          <p:nvPr/>
        </p:nvSpPr>
        <p:spPr bwMode="auto">
          <a:xfrm>
            <a:off x="6619238" y="3442084"/>
            <a:ext cx="5236209" cy="1328234"/>
          </a:xfrm>
          <a:prstGeom prst="rect">
            <a:avLst/>
          </a:prstGeom>
          <a:solidFill>
            <a:schemeClr val="bg2">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1" name="Rectangle 10">
            <a:extLst>
              <a:ext uri="{FF2B5EF4-FFF2-40B4-BE49-F238E27FC236}">
                <a16:creationId xmlns:a16="http://schemas.microsoft.com/office/drawing/2014/main" id="{6BE6486B-F5E3-B1D8-1174-852F5F03BCE3}"/>
              </a:ext>
            </a:extLst>
          </p:cNvPr>
          <p:cNvSpPr/>
          <p:nvPr/>
        </p:nvSpPr>
        <p:spPr bwMode="auto">
          <a:xfrm>
            <a:off x="1108710" y="4951929"/>
            <a:ext cx="5334000" cy="947168"/>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2" name="Rectangle 11">
            <a:extLst>
              <a:ext uri="{FF2B5EF4-FFF2-40B4-BE49-F238E27FC236}">
                <a16:creationId xmlns:a16="http://schemas.microsoft.com/office/drawing/2014/main" id="{2E3D22DB-998D-AC06-CB8A-8BC377658B58}"/>
              </a:ext>
            </a:extLst>
          </p:cNvPr>
          <p:cNvSpPr/>
          <p:nvPr/>
        </p:nvSpPr>
        <p:spPr bwMode="auto">
          <a:xfrm>
            <a:off x="6654800" y="4949171"/>
            <a:ext cx="5334000" cy="924956"/>
          </a:xfrm>
          <a:prstGeom prst="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3" name="Rectangle 12">
            <a:extLst>
              <a:ext uri="{FF2B5EF4-FFF2-40B4-BE49-F238E27FC236}">
                <a16:creationId xmlns:a16="http://schemas.microsoft.com/office/drawing/2014/main" id="{4A7840AA-2852-6EC6-7879-2D03BB7BD927}"/>
              </a:ext>
            </a:extLst>
          </p:cNvPr>
          <p:cNvSpPr/>
          <p:nvPr/>
        </p:nvSpPr>
        <p:spPr bwMode="auto">
          <a:xfrm>
            <a:off x="1130301" y="5906816"/>
            <a:ext cx="4912960" cy="1553488"/>
          </a:xfrm>
          <a:prstGeom prst="rect">
            <a:avLst/>
          </a:prstGeom>
          <a:solidFill>
            <a:schemeClr val="bg2">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23" name="Rectangle 22">
            <a:extLst>
              <a:ext uri="{FF2B5EF4-FFF2-40B4-BE49-F238E27FC236}">
                <a16:creationId xmlns:a16="http://schemas.microsoft.com/office/drawing/2014/main" id="{E48B5955-A49B-9370-EB89-9B13CB4DD98B}"/>
              </a:ext>
            </a:extLst>
          </p:cNvPr>
          <p:cNvSpPr/>
          <p:nvPr/>
        </p:nvSpPr>
        <p:spPr bwMode="auto">
          <a:xfrm>
            <a:off x="6597650" y="1470405"/>
            <a:ext cx="5334000" cy="625998"/>
          </a:xfrm>
          <a:prstGeom prst="rect">
            <a:avLst/>
          </a:prstGeom>
          <a:solidFill>
            <a:schemeClr val="tx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99643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9" grpId="0" animBg="1"/>
      <p:bldP spid="10" grpId="0" animBg="1"/>
      <p:bldP spid="11" grpId="0" animBg="1"/>
      <p:bldP spid="12" grpId="0" animBg="1"/>
      <p:bldP spid="13"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94800" y="152400"/>
            <a:ext cx="11430000" cy="1076321"/>
          </a:xfrm>
        </p:spPr>
        <p:txBody>
          <a:bodyPr/>
          <a:lstStyle/>
          <a:p>
            <a:pPr eaLnBrk="1" hangingPunct="1">
              <a:defRPr/>
            </a:pP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Gen. 1:26-27: </a:t>
            </a:r>
            <a:b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Man in God’s Image &amp; Likeness</a:t>
            </a:r>
          </a:p>
        </p:txBody>
      </p:sp>
      <p:sp>
        <p:nvSpPr>
          <p:cNvPr id="3" name="TextBox 2">
            <a:extLst>
              <a:ext uri="{FF2B5EF4-FFF2-40B4-BE49-F238E27FC236}">
                <a16:creationId xmlns:a16="http://schemas.microsoft.com/office/drawing/2014/main" id="{D3C3E10D-112E-0DF3-D9BF-C5C6EBA87121}"/>
              </a:ext>
            </a:extLst>
          </p:cNvPr>
          <p:cNvSpPr txBox="1"/>
          <p:nvPr/>
        </p:nvSpPr>
        <p:spPr>
          <a:xfrm>
            <a:off x="794800" y="1600200"/>
            <a:ext cx="11430000" cy="1569660"/>
          </a:xfrm>
          <a:prstGeom prst="rect">
            <a:avLst/>
          </a:prstGeom>
          <a:noFill/>
        </p:spPr>
        <p:txBody>
          <a:bodyPr wrap="square">
            <a:spAutoFit/>
          </a:bodyPr>
          <a:lstStyle/>
          <a:p>
            <a:r>
              <a:rPr lang="en-US" sz="3200" b="1" i="0" u="none" strike="noStrike"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26</a:t>
            </a:r>
            <a:r>
              <a:rPr lang="en-US" sz="3200" b="1" i="0" u="none" strike="noStrike"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Then God</a:t>
            </a: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 said, Let Us make mankind in Our image, according to Our likeness</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en-US" sz="3200" b="1" strike="noStrike"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27</a:t>
            </a:r>
            <a:r>
              <a:rPr lang="en-US" sz="3200" b="1" strike="noStrike"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So God created man in His own image, in the image of God He created him; </a:t>
            </a:r>
            <a: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t>male and female </a:t>
            </a: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He created them.</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AFCC5B14-DB1F-82D3-9DA4-A12634F7F163}"/>
              </a:ext>
            </a:extLst>
          </p:cNvPr>
          <p:cNvSpPr txBox="1"/>
          <p:nvPr/>
        </p:nvSpPr>
        <p:spPr>
          <a:xfrm>
            <a:off x="1168400" y="3124200"/>
            <a:ext cx="11056400" cy="5078313"/>
          </a:xfrm>
          <a:prstGeom prst="rect">
            <a:avLst/>
          </a:prstGeom>
          <a:noFill/>
        </p:spPr>
        <p:txBody>
          <a:bodyPr wrap="square" rtlCol="0">
            <a:spAutoFit/>
          </a:bodyPr>
          <a:lstStyle/>
          <a:p>
            <a:r>
              <a:rPr lang="en-US" sz="3600" b="1" u="sng" dirty="0">
                <a:solidFill>
                  <a:schemeClr val="accent6"/>
                </a:solidFill>
              </a:rPr>
              <a:t>A few unique characteristics of humans </a:t>
            </a:r>
            <a:r>
              <a:rPr lang="en-US" sz="3600" b="1" u="sng" dirty="0">
                <a:solidFill>
                  <a:srgbClr val="FF0000"/>
                </a:solidFill>
              </a:rPr>
              <a:t>(not just males!)</a:t>
            </a:r>
            <a:r>
              <a:rPr lang="en-US" sz="3600" b="1" u="sng" dirty="0">
                <a:solidFill>
                  <a:schemeClr val="accent6"/>
                </a:solidFill>
              </a:rPr>
              <a:t>:</a:t>
            </a:r>
          </a:p>
          <a:p>
            <a:pPr marL="571500" indent="-571500">
              <a:buFont typeface="Arial" panose="020B0604020202020204" pitchFamily="34" charset="0"/>
              <a:buChar char="•"/>
            </a:pPr>
            <a:r>
              <a:rPr lang="en-US" sz="3200" b="1" dirty="0">
                <a:solidFill>
                  <a:schemeClr val="accent6"/>
                </a:solidFill>
              </a:rPr>
              <a:t>Rule over creation</a:t>
            </a:r>
          </a:p>
          <a:p>
            <a:pPr marL="571500" indent="-571500">
              <a:buFont typeface="Arial" panose="020B0604020202020204" pitchFamily="34" charset="0"/>
              <a:buChar char="•"/>
            </a:pPr>
            <a:r>
              <a:rPr lang="en-US" sz="3200" b="1" dirty="0">
                <a:solidFill>
                  <a:schemeClr val="accent6"/>
                </a:solidFill>
              </a:rPr>
              <a:t>Self aware</a:t>
            </a:r>
          </a:p>
          <a:p>
            <a:pPr marL="571500" indent="-571500">
              <a:buFont typeface="Arial" panose="020B0604020202020204" pitchFamily="34" charset="0"/>
              <a:buChar char="•"/>
            </a:pPr>
            <a:r>
              <a:rPr lang="en-US" sz="3200" b="1" dirty="0">
                <a:solidFill>
                  <a:schemeClr val="accent6"/>
                </a:solidFill>
              </a:rPr>
              <a:t>Free-willed, rational beings </a:t>
            </a:r>
          </a:p>
          <a:p>
            <a:pPr marL="571500" indent="-571500">
              <a:buFont typeface="Arial" panose="020B0604020202020204" pitchFamily="34" charset="0"/>
              <a:buChar char="•"/>
            </a:pPr>
            <a:r>
              <a:rPr lang="en-US" sz="3200" b="1" dirty="0">
                <a:solidFill>
                  <a:schemeClr val="accent6"/>
                </a:solidFill>
              </a:rPr>
              <a:t>Capable of deep love</a:t>
            </a:r>
          </a:p>
          <a:p>
            <a:pPr marL="571500" indent="-571500">
              <a:buFont typeface="Arial" panose="020B0604020202020204" pitchFamily="34" charset="0"/>
              <a:buChar char="•"/>
            </a:pPr>
            <a:r>
              <a:rPr lang="en-US" sz="3200" b="1" dirty="0">
                <a:solidFill>
                  <a:schemeClr val="accent6"/>
                </a:solidFill>
              </a:rPr>
              <a:t>Desire relationships</a:t>
            </a:r>
          </a:p>
          <a:p>
            <a:pPr marL="571500" indent="-571500">
              <a:buFont typeface="Arial" panose="020B0604020202020204" pitchFamily="34" charset="0"/>
              <a:buChar char="•"/>
            </a:pPr>
            <a:r>
              <a:rPr lang="en-US" sz="3200" b="1" dirty="0">
                <a:solidFill>
                  <a:schemeClr val="accent6"/>
                </a:solidFill>
              </a:rPr>
              <a:t>Make plans and promises</a:t>
            </a:r>
          </a:p>
          <a:p>
            <a:pPr marL="571500" indent="-571500">
              <a:buFont typeface="Arial" panose="020B0604020202020204" pitchFamily="34" charset="0"/>
              <a:buChar char="•"/>
            </a:pPr>
            <a:r>
              <a:rPr lang="en-US" sz="3200" b="1" dirty="0">
                <a:solidFill>
                  <a:schemeClr val="accent6"/>
                </a:solidFill>
              </a:rPr>
              <a:t>Moral beings with a spiritual </a:t>
            </a:r>
          </a:p>
          <a:p>
            <a:r>
              <a:rPr lang="en-US" sz="3200" b="1" dirty="0">
                <a:solidFill>
                  <a:schemeClr val="accent6"/>
                </a:solidFill>
              </a:rPr>
              <a:t>      nature</a:t>
            </a:r>
          </a:p>
          <a:p>
            <a:pPr marL="571500" indent="-571500">
              <a:buFont typeface="Arial" panose="020B0604020202020204" pitchFamily="34" charset="0"/>
              <a:buChar char="•"/>
            </a:pPr>
            <a:r>
              <a:rPr lang="en-US" sz="3200" b="1" dirty="0">
                <a:solidFill>
                  <a:schemeClr val="accent6"/>
                </a:solidFill>
              </a:rPr>
              <a:t>Possess an eternal soul</a:t>
            </a:r>
          </a:p>
        </p:txBody>
      </p:sp>
      <p:cxnSp>
        <p:nvCxnSpPr>
          <p:cNvPr id="6" name="Straight Connector 5">
            <a:extLst>
              <a:ext uri="{FF2B5EF4-FFF2-40B4-BE49-F238E27FC236}">
                <a16:creationId xmlns:a16="http://schemas.microsoft.com/office/drawing/2014/main" id="{B4D7A8F8-6E70-9AB5-85CD-A22D01C35E5D}"/>
              </a:ext>
            </a:extLst>
          </p:cNvPr>
          <p:cNvCxnSpPr/>
          <p:nvPr/>
        </p:nvCxnSpPr>
        <p:spPr bwMode="auto">
          <a:xfrm>
            <a:off x="1827306" y="5638800"/>
            <a:ext cx="3505200"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8B7B8403-D8D3-1184-C5E9-2F794000D865}"/>
              </a:ext>
            </a:extLst>
          </p:cNvPr>
          <p:cNvCxnSpPr/>
          <p:nvPr/>
        </p:nvCxnSpPr>
        <p:spPr bwMode="auto">
          <a:xfrm>
            <a:off x="1827306" y="6096000"/>
            <a:ext cx="3505200"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F9DC728E-7DA1-15BD-CF03-17690D6FD738}"/>
              </a:ext>
            </a:extLst>
          </p:cNvPr>
          <p:cNvCxnSpPr/>
          <p:nvPr/>
        </p:nvCxnSpPr>
        <p:spPr bwMode="auto">
          <a:xfrm>
            <a:off x="1800412" y="6602506"/>
            <a:ext cx="4446494" cy="0"/>
          </a:xfrm>
          <a:prstGeom prst="line">
            <a:avLst/>
          </a:prstGeom>
          <a:solidFill>
            <a:srgbClr val="000000"/>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487FAAD8-9433-764D-6B42-0881004C1454}"/>
              </a:ext>
            </a:extLst>
          </p:cNvPr>
          <p:cNvSpPr txBox="1"/>
          <p:nvPr/>
        </p:nvSpPr>
        <p:spPr>
          <a:xfrm>
            <a:off x="7035800" y="5257800"/>
            <a:ext cx="5410200"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Mankind was made for marriage!</a:t>
            </a:r>
          </a:p>
        </p:txBody>
      </p:sp>
    </p:spTree>
    <p:extLst>
      <p:ext uri="{BB962C8B-B14F-4D97-AF65-F5344CB8AC3E}">
        <p14:creationId xmlns:p14="http://schemas.microsoft.com/office/powerpoint/2010/main" val="1801086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P spid="12" grpId="0"/>
    </p:bldLst>
  </p:timing>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5361</TotalTime>
  <Pages>0</Pages>
  <Words>2580</Words>
  <Characters>0</Characters>
  <Application>Microsoft Office PowerPoint</Application>
  <PresentationFormat>Custom</PresentationFormat>
  <Lines>0</Lines>
  <Paragraphs>166</Paragraphs>
  <Slides>19</Slides>
  <Notes>6</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Cochin</vt:lpstr>
      <vt:lpstr>Wingdings</vt:lpstr>
      <vt:lpstr>4_Office Theme</vt:lpstr>
      <vt:lpstr>1_Office Theme</vt:lpstr>
      <vt:lpstr>2_Office Theme</vt:lpstr>
      <vt:lpstr>Married: Growing &amp; Serving Together</vt:lpstr>
      <vt:lpstr>PowerPoint Presentation</vt:lpstr>
      <vt:lpstr>PowerPoint Presentation</vt:lpstr>
      <vt:lpstr>God’s Design for Marriage – Back to the Beginning</vt:lpstr>
      <vt:lpstr>Genesis 1: God Created</vt:lpstr>
      <vt:lpstr>The Creation of Woman Was Not an Afterthought</vt:lpstr>
      <vt:lpstr>Genesis 1 and 2 Compared &amp; Contrasted</vt:lpstr>
      <vt:lpstr>What Was Special About the Creation of Mankind?</vt:lpstr>
      <vt:lpstr>Gen. 1:26-27:  Man in God’s Image &amp; Likeness</vt:lpstr>
      <vt:lpstr>Gen. 1:26-27:  Man in God’s Image &amp; Likeness</vt:lpstr>
      <vt:lpstr>Genesis 2: The Garden Paradise Before Sin</vt:lpstr>
      <vt:lpstr>So, What’s a “Help Meet”? (KJV)</vt:lpstr>
      <vt:lpstr>So, What’s a “Help Meet”? (KJV)</vt:lpstr>
      <vt:lpstr>So, What’s a “Help Meet”? (KJV)</vt:lpstr>
      <vt:lpstr>The Joy and Frustration of Complementary Natures</vt:lpstr>
      <vt:lpstr>The Joy and Frustration of Complementary Natures</vt:lpstr>
      <vt:lpstr>Genesis 2: The Garden Paradise Before Sin</vt:lpstr>
      <vt:lpstr>Genesis 2: The Garden Paradise Before Sin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9</cp:revision>
  <cp:lastPrinted>2023-04-12T22:20:59Z</cp:lastPrinted>
  <dcterms:modified xsi:type="dcterms:W3CDTF">2023-04-27T14:27:00Z</dcterms:modified>
</cp:coreProperties>
</file>